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305" r:id="rId2"/>
    <p:sldId id="289" r:id="rId3"/>
    <p:sldId id="313" r:id="rId4"/>
    <p:sldId id="307" r:id="rId5"/>
    <p:sldId id="315" r:id="rId6"/>
    <p:sldId id="320" r:id="rId7"/>
    <p:sldId id="316" r:id="rId8"/>
    <p:sldId id="294" r:id="rId9"/>
    <p:sldId id="321" r:id="rId10"/>
    <p:sldId id="323" r:id="rId11"/>
    <p:sldId id="324" r:id="rId12"/>
    <p:sldId id="319" r:id="rId13"/>
    <p:sldId id="318" r:id="rId14"/>
    <p:sldId id="314" r:id="rId15"/>
    <p:sldId id="322" r:id="rId16"/>
  </p:sldIdLst>
  <p:sldSz cx="12192000" cy="6858000"/>
  <p:notesSz cx="6858000" cy="9144000"/>
  <p:embeddedFontLs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Poppins" panose="00000500000000000000" pitchFamily="2" charset="0"/>
      <p:regular r:id="rId22"/>
      <p:bold r:id="rId23"/>
      <p:italic r:id="rId24"/>
      <p:boldItalic r:id="rId25"/>
    </p:embeddedFont>
    <p:embeddedFont>
      <p:font typeface="Poppins Light" panose="00000400000000000000" pitchFamily="2" charset="0"/>
      <p:regular r:id="rId26"/>
      <p:italic r:id="rId27"/>
    </p:embeddedFont>
    <p:embeddedFont>
      <p:font typeface="Poppins SemiBold" panose="00000700000000000000" pitchFamily="2" charset="0"/>
      <p:regular r:id="rId28"/>
      <p:bold r:id="rId29"/>
      <p:italic r:id="rId30"/>
      <p:boldItalic r:id="rId31"/>
    </p:embeddedFont>
    <p:embeddedFont>
      <p:font typeface="Raleway" pitchFamily="2" charset="0"/>
      <p:regular r:id="rId32"/>
      <p:bold r:id="rId33"/>
      <p:italic r:id="rId34"/>
      <p:boldItalic r:id="rId35"/>
    </p:embeddedFont>
    <p:embeddedFont>
      <p:font typeface="Trebuchet MS" panose="020B0603020202020204" pitchFamily="34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D655"/>
    <a:srgbClr val="FF6665"/>
    <a:srgbClr val="274F66"/>
    <a:srgbClr val="DC3C35"/>
    <a:srgbClr val="E38381"/>
    <a:srgbClr val="F94224"/>
    <a:srgbClr val="CA351D"/>
    <a:srgbClr val="F6B5CD"/>
    <a:srgbClr val="547387"/>
    <a:srgbClr val="698E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3FE20C-90AC-4E2A-9E8B-803287E33C88}" v="82" dt="2024-05-23T02:34:31.9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50" autoAdjust="0"/>
    <p:restoredTop sz="94660"/>
  </p:normalViewPr>
  <p:slideViewPr>
    <p:cSldViewPr snapToGrid="0">
      <p:cViewPr varScale="1">
        <p:scale>
          <a:sx n="74" d="100"/>
          <a:sy n="74" d="100"/>
        </p:scale>
        <p:origin x="2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20" Type="http://schemas.openxmlformats.org/officeDocument/2006/relationships/font" Target="fonts/font3.fntdata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yle Goode" userId="ec0856bd-09a5-42a6-9c7f-740b7b0b0036" providerId="ADAL" clId="{F03FE20C-90AC-4E2A-9E8B-803287E33C88}"/>
    <pc:docChg chg="undo redo custSel addSld delSld modSld sldOrd">
      <pc:chgData name="Kyle Goode" userId="ec0856bd-09a5-42a6-9c7f-740b7b0b0036" providerId="ADAL" clId="{F03FE20C-90AC-4E2A-9E8B-803287E33C88}" dt="2024-05-24T04:00:47.677" v="3126" actId="1076"/>
      <pc:docMkLst>
        <pc:docMk/>
      </pc:docMkLst>
      <pc:sldChg chg="modSp mod">
        <pc:chgData name="Kyle Goode" userId="ec0856bd-09a5-42a6-9c7f-740b7b0b0036" providerId="ADAL" clId="{F03FE20C-90AC-4E2A-9E8B-803287E33C88}" dt="2024-05-23T01:11:40.255" v="1771" actId="20577"/>
        <pc:sldMkLst>
          <pc:docMk/>
          <pc:sldMk cId="3701365023" sldId="289"/>
        </pc:sldMkLst>
        <pc:spChg chg="mod">
          <ac:chgData name="Kyle Goode" userId="ec0856bd-09a5-42a6-9c7f-740b7b0b0036" providerId="ADAL" clId="{F03FE20C-90AC-4E2A-9E8B-803287E33C88}" dt="2024-05-23T01:11:40.255" v="1771" actId="20577"/>
          <ac:spMkLst>
            <pc:docMk/>
            <pc:sldMk cId="3701365023" sldId="289"/>
            <ac:spMk id="2" creationId="{6EC09CEE-D5DE-6595-823B-63785E0F0BF0}"/>
          </ac:spMkLst>
        </pc:spChg>
      </pc:sldChg>
      <pc:sldChg chg="addSp modSp mod ord">
        <pc:chgData name="Kyle Goode" userId="ec0856bd-09a5-42a6-9c7f-740b7b0b0036" providerId="ADAL" clId="{F03FE20C-90AC-4E2A-9E8B-803287E33C88}" dt="2024-05-23T01:00:24.480" v="1761" actId="20577"/>
        <pc:sldMkLst>
          <pc:docMk/>
          <pc:sldMk cId="1307517959" sldId="294"/>
        </pc:sldMkLst>
        <pc:spChg chg="mod">
          <ac:chgData name="Kyle Goode" userId="ec0856bd-09a5-42a6-9c7f-740b7b0b0036" providerId="ADAL" clId="{F03FE20C-90AC-4E2A-9E8B-803287E33C88}" dt="2024-05-22T01:17:28.287" v="568" actId="1076"/>
          <ac:spMkLst>
            <pc:docMk/>
            <pc:sldMk cId="1307517959" sldId="294"/>
            <ac:spMk id="2" creationId="{A28906ED-E9C6-CEA5-9ADB-1F4392EFF1BF}"/>
          </ac:spMkLst>
        </pc:spChg>
        <pc:spChg chg="mod">
          <ac:chgData name="Kyle Goode" userId="ec0856bd-09a5-42a6-9c7f-740b7b0b0036" providerId="ADAL" clId="{F03FE20C-90AC-4E2A-9E8B-803287E33C88}" dt="2024-05-22T01:29:10.031" v="1228" actId="1076"/>
          <ac:spMkLst>
            <pc:docMk/>
            <pc:sldMk cId="1307517959" sldId="294"/>
            <ac:spMk id="3" creationId="{D04A8044-B501-94D9-2FBD-3CD6831365EA}"/>
          </ac:spMkLst>
        </pc:spChg>
        <pc:spChg chg="mod">
          <ac:chgData name="Kyle Goode" userId="ec0856bd-09a5-42a6-9c7f-740b7b0b0036" providerId="ADAL" clId="{F03FE20C-90AC-4E2A-9E8B-803287E33C88}" dt="2024-05-22T01:30:49.542" v="1246" actId="20577"/>
          <ac:spMkLst>
            <pc:docMk/>
            <pc:sldMk cId="1307517959" sldId="294"/>
            <ac:spMk id="4" creationId="{5F323227-9DF2-1C62-5F36-5B9731C4243D}"/>
          </ac:spMkLst>
        </pc:spChg>
        <pc:spChg chg="mod">
          <ac:chgData name="Kyle Goode" userId="ec0856bd-09a5-42a6-9c7f-740b7b0b0036" providerId="ADAL" clId="{F03FE20C-90AC-4E2A-9E8B-803287E33C88}" dt="2024-05-22T01:29:14.380" v="1229" actId="1076"/>
          <ac:spMkLst>
            <pc:docMk/>
            <pc:sldMk cId="1307517959" sldId="294"/>
            <ac:spMk id="5" creationId="{60EB00A3-274C-7A00-07BA-98B757E12D18}"/>
          </ac:spMkLst>
        </pc:spChg>
        <pc:spChg chg="mod">
          <ac:chgData name="Kyle Goode" userId="ec0856bd-09a5-42a6-9c7f-740b7b0b0036" providerId="ADAL" clId="{F03FE20C-90AC-4E2A-9E8B-803287E33C88}" dt="2024-05-22T01:23:18.534" v="1222" actId="1076"/>
          <ac:spMkLst>
            <pc:docMk/>
            <pc:sldMk cId="1307517959" sldId="294"/>
            <ac:spMk id="6" creationId="{6B1D8C21-AA84-D6E4-122C-078B11622799}"/>
          </ac:spMkLst>
        </pc:spChg>
        <pc:spChg chg="mod">
          <ac:chgData name="Kyle Goode" userId="ec0856bd-09a5-42a6-9c7f-740b7b0b0036" providerId="ADAL" clId="{F03FE20C-90AC-4E2A-9E8B-803287E33C88}" dt="2024-05-22T01:29:23.899" v="1231" actId="1076"/>
          <ac:spMkLst>
            <pc:docMk/>
            <pc:sldMk cId="1307517959" sldId="294"/>
            <ac:spMk id="7" creationId="{B2850AF8-6FEF-D671-1A15-F2584FE7A0B2}"/>
          </ac:spMkLst>
        </pc:spChg>
        <pc:spChg chg="mod">
          <ac:chgData name="Kyle Goode" userId="ec0856bd-09a5-42a6-9c7f-740b7b0b0036" providerId="ADAL" clId="{F03FE20C-90AC-4E2A-9E8B-803287E33C88}" dt="2024-05-22T01:29:44.198" v="1236" actId="1076"/>
          <ac:spMkLst>
            <pc:docMk/>
            <pc:sldMk cId="1307517959" sldId="294"/>
            <ac:spMk id="8" creationId="{8C62D96D-29BB-479D-4E0D-7BD92C43C9DD}"/>
          </ac:spMkLst>
        </pc:spChg>
        <pc:spChg chg="mod">
          <ac:chgData name="Kyle Goode" userId="ec0856bd-09a5-42a6-9c7f-740b7b0b0036" providerId="ADAL" clId="{F03FE20C-90AC-4E2A-9E8B-803287E33C88}" dt="2024-05-22T01:29:48.691" v="1237" actId="1076"/>
          <ac:spMkLst>
            <pc:docMk/>
            <pc:sldMk cId="1307517959" sldId="294"/>
            <ac:spMk id="9" creationId="{BDAF7746-F417-7171-8763-F65F91B9D07E}"/>
          </ac:spMkLst>
        </pc:spChg>
        <pc:spChg chg="mod">
          <ac:chgData name="Kyle Goode" userId="ec0856bd-09a5-42a6-9c7f-740b7b0b0036" providerId="ADAL" clId="{F03FE20C-90AC-4E2A-9E8B-803287E33C88}" dt="2024-05-22T01:29:58.641" v="1239" actId="1076"/>
          <ac:spMkLst>
            <pc:docMk/>
            <pc:sldMk cId="1307517959" sldId="294"/>
            <ac:spMk id="10" creationId="{89506A1B-E51B-EB63-3F19-333639197AC8}"/>
          </ac:spMkLst>
        </pc:spChg>
        <pc:spChg chg="mod">
          <ac:chgData name="Kyle Goode" userId="ec0856bd-09a5-42a6-9c7f-740b7b0b0036" providerId="ADAL" clId="{F03FE20C-90AC-4E2A-9E8B-803287E33C88}" dt="2024-05-23T01:00:24.480" v="1761" actId="20577"/>
          <ac:spMkLst>
            <pc:docMk/>
            <pc:sldMk cId="1307517959" sldId="294"/>
            <ac:spMk id="11" creationId="{A0878E70-DA8D-BE16-B85B-58ADB77E7684}"/>
          </ac:spMkLst>
        </pc:spChg>
        <pc:spChg chg="mod">
          <ac:chgData name="Kyle Goode" userId="ec0856bd-09a5-42a6-9c7f-740b7b0b0036" providerId="ADAL" clId="{F03FE20C-90AC-4E2A-9E8B-803287E33C88}" dt="2024-05-22T01:29:36.596" v="1234" actId="1076"/>
          <ac:spMkLst>
            <pc:docMk/>
            <pc:sldMk cId="1307517959" sldId="294"/>
            <ac:spMk id="12" creationId="{D4C9735C-898B-4C9D-31BE-C0939A167011}"/>
          </ac:spMkLst>
        </pc:spChg>
        <pc:spChg chg="mod">
          <ac:chgData name="Kyle Goode" userId="ec0856bd-09a5-42a6-9c7f-740b7b0b0036" providerId="ADAL" clId="{F03FE20C-90AC-4E2A-9E8B-803287E33C88}" dt="2024-05-22T01:29:40.039" v="1235" actId="1076"/>
          <ac:spMkLst>
            <pc:docMk/>
            <pc:sldMk cId="1307517959" sldId="294"/>
            <ac:spMk id="13" creationId="{0ABD826B-AFA4-D22B-F4C3-5D91EB088202}"/>
          </ac:spMkLst>
        </pc:spChg>
        <pc:picChg chg="add mod">
          <ac:chgData name="Kyle Goode" userId="ec0856bd-09a5-42a6-9c7f-740b7b0b0036" providerId="ADAL" clId="{F03FE20C-90AC-4E2A-9E8B-803287E33C88}" dt="2024-05-22T01:30:09.283" v="1241" actId="14100"/>
          <ac:picMkLst>
            <pc:docMk/>
            <pc:sldMk cId="1307517959" sldId="294"/>
            <ac:picMk id="15" creationId="{3769AA39-9666-1502-890C-66D20BDDEFBE}"/>
          </ac:picMkLst>
        </pc:picChg>
      </pc:sldChg>
      <pc:sldChg chg="del">
        <pc:chgData name="Kyle Goode" userId="ec0856bd-09a5-42a6-9c7f-740b7b0b0036" providerId="ADAL" clId="{F03FE20C-90AC-4E2A-9E8B-803287E33C88}" dt="2024-05-23T02:11:35.053" v="2750" actId="2696"/>
        <pc:sldMkLst>
          <pc:docMk/>
          <pc:sldMk cId="3559323303" sldId="295"/>
        </pc:sldMkLst>
      </pc:sldChg>
      <pc:sldChg chg="del">
        <pc:chgData name="Kyle Goode" userId="ec0856bd-09a5-42a6-9c7f-740b7b0b0036" providerId="ADAL" clId="{F03FE20C-90AC-4E2A-9E8B-803287E33C88}" dt="2024-05-22T01:31:04.756" v="1247" actId="2696"/>
        <pc:sldMkLst>
          <pc:docMk/>
          <pc:sldMk cId="3251591499" sldId="296"/>
        </pc:sldMkLst>
      </pc:sldChg>
      <pc:sldChg chg="del">
        <pc:chgData name="Kyle Goode" userId="ec0856bd-09a5-42a6-9c7f-740b7b0b0036" providerId="ADAL" clId="{F03FE20C-90AC-4E2A-9E8B-803287E33C88}" dt="2024-05-23T02:11:18.210" v="2748" actId="2696"/>
        <pc:sldMkLst>
          <pc:docMk/>
          <pc:sldMk cId="1226571059" sldId="300"/>
        </pc:sldMkLst>
      </pc:sldChg>
      <pc:sldChg chg="modSp mod">
        <pc:chgData name="Kyle Goode" userId="ec0856bd-09a5-42a6-9c7f-740b7b0b0036" providerId="ADAL" clId="{F03FE20C-90AC-4E2A-9E8B-803287E33C88}" dt="2024-05-24T04:00:47.677" v="3126" actId="1076"/>
        <pc:sldMkLst>
          <pc:docMk/>
          <pc:sldMk cId="2313418585" sldId="305"/>
        </pc:sldMkLst>
        <pc:spChg chg="mod">
          <ac:chgData name="Kyle Goode" userId="ec0856bd-09a5-42a6-9c7f-740b7b0b0036" providerId="ADAL" clId="{F03FE20C-90AC-4E2A-9E8B-803287E33C88}" dt="2024-05-23T01:11:34.244" v="1767" actId="20577"/>
          <ac:spMkLst>
            <pc:docMk/>
            <pc:sldMk cId="2313418585" sldId="305"/>
            <ac:spMk id="2" creationId="{8BA8506A-2665-AD53-6AB3-CDBB71772174}"/>
          </ac:spMkLst>
        </pc:spChg>
        <pc:spChg chg="mod">
          <ac:chgData name="Kyle Goode" userId="ec0856bd-09a5-42a6-9c7f-740b7b0b0036" providerId="ADAL" clId="{F03FE20C-90AC-4E2A-9E8B-803287E33C88}" dt="2024-05-24T04:00:47.677" v="3126" actId="1076"/>
          <ac:spMkLst>
            <pc:docMk/>
            <pc:sldMk cId="2313418585" sldId="305"/>
            <ac:spMk id="5" creationId="{4FFADB50-C312-88A2-59BA-998F57CA088E}"/>
          </ac:spMkLst>
        </pc:spChg>
      </pc:sldChg>
      <pc:sldChg chg="modSp mod">
        <pc:chgData name="Kyle Goode" userId="ec0856bd-09a5-42a6-9c7f-740b7b0b0036" providerId="ADAL" clId="{F03FE20C-90AC-4E2A-9E8B-803287E33C88}" dt="2024-05-23T01:11:56.593" v="1784" actId="20577"/>
        <pc:sldMkLst>
          <pc:docMk/>
          <pc:sldMk cId="1639820713" sldId="307"/>
        </pc:sldMkLst>
        <pc:spChg chg="mod">
          <ac:chgData name="Kyle Goode" userId="ec0856bd-09a5-42a6-9c7f-740b7b0b0036" providerId="ADAL" clId="{F03FE20C-90AC-4E2A-9E8B-803287E33C88}" dt="2024-05-23T01:11:56.593" v="1784" actId="20577"/>
          <ac:spMkLst>
            <pc:docMk/>
            <pc:sldMk cId="1639820713" sldId="307"/>
            <ac:spMk id="2" creationId="{5E81E21A-7076-C670-E20E-156848BEDBFC}"/>
          </ac:spMkLst>
        </pc:spChg>
      </pc:sldChg>
      <pc:sldChg chg="del">
        <pc:chgData name="Kyle Goode" userId="ec0856bd-09a5-42a6-9c7f-740b7b0b0036" providerId="ADAL" clId="{F03FE20C-90AC-4E2A-9E8B-803287E33C88}" dt="2024-05-23T02:11:22.839" v="2749" actId="2696"/>
        <pc:sldMkLst>
          <pc:docMk/>
          <pc:sldMk cId="1611993641" sldId="312"/>
        </pc:sldMkLst>
      </pc:sldChg>
      <pc:sldChg chg="modSp mod">
        <pc:chgData name="Kyle Goode" userId="ec0856bd-09a5-42a6-9c7f-740b7b0b0036" providerId="ADAL" clId="{F03FE20C-90AC-4E2A-9E8B-803287E33C88}" dt="2024-05-23T01:11:50.026" v="1778" actId="14100"/>
        <pc:sldMkLst>
          <pc:docMk/>
          <pc:sldMk cId="1575221462" sldId="313"/>
        </pc:sldMkLst>
        <pc:spChg chg="mod">
          <ac:chgData name="Kyle Goode" userId="ec0856bd-09a5-42a6-9c7f-740b7b0b0036" providerId="ADAL" clId="{F03FE20C-90AC-4E2A-9E8B-803287E33C88}" dt="2024-05-23T01:11:50.026" v="1778" actId="14100"/>
          <ac:spMkLst>
            <pc:docMk/>
            <pc:sldMk cId="1575221462" sldId="313"/>
            <ac:spMk id="2" creationId="{3BD45613-262F-171B-37F8-D622EBA958C2}"/>
          </ac:spMkLst>
        </pc:spChg>
        <pc:spChg chg="mod">
          <ac:chgData name="Kyle Goode" userId="ec0856bd-09a5-42a6-9c7f-740b7b0b0036" providerId="ADAL" clId="{F03FE20C-90AC-4E2A-9E8B-803287E33C88}" dt="2024-05-22T01:15:56.393" v="522" actId="20577"/>
          <ac:spMkLst>
            <pc:docMk/>
            <pc:sldMk cId="1575221462" sldId="313"/>
            <ac:spMk id="3" creationId="{F2947448-405B-FBD0-BD30-7A3C64FD0280}"/>
          </ac:spMkLst>
        </pc:spChg>
      </pc:sldChg>
      <pc:sldChg chg="modSp mod">
        <pc:chgData name="Kyle Goode" userId="ec0856bd-09a5-42a6-9c7f-740b7b0b0036" providerId="ADAL" clId="{F03FE20C-90AC-4E2A-9E8B-803287E33C88}" dt="2024-05-23T00:24:28.079" v="1473" actId="20577"/>
        <pc:sldMkLst>
          <pc:docMk/>
          <pc:sldMk cId="2479657804" sldId="314"/>
        </pc:sldMkLst>
        <pc:spChg chg="mod">
          <ac:chgData name="Kyle Goode" userId="ec0856bd-09a5-42a6-9c7f-740b7b0b0036" providerId="ADAL" clId="{F03FE20C-90AC-4E2A-9E8B-803287E33C88}" dt="2024-05-23T00:24:28.079" v="1473" actId="20577"/>
          <ac:spMkLst>
            <pc:docMk/>
            <pc:sldMk cId="2479657804" sldId="314"/>
            <ac:spMk id="3" creationId="{D36CF10A-91B2-56BE-D088-8500ABE22F83}"/>
          </ac:spMkLst>
        </pc:spChg>
      </pc:sldChg>
      <pc:sldChg chg="modSp mod">
        <pc:chgData name="Kyle Goode" userId="ec0856bd-09a5-42a6-9c7f-740b7b0b0036" providerId="ADAL" clId="{F03FE20C-90AC-4E2A-9E8B-803287E33C88}" dt="2024-05-23T01:29:42.867" v="2212" actId="20577"/>
        <pc:sldMkLst>
          <pc:docMk/>
          <pc:sldMk cId="1393709173" sldId="315"/>
        </pc:sldMkLst>
        <pc:spChg chg="mod">
          <ac:chgData name="Kyle Goode" userId="ec0856bd-09a5-42a6-9c7f-740b7b0b0036" providerId="ADAL" clId="{F03FE20C-90AC-4E2A-9E8B-803287E33C88}" dt="2024-05-23T01:29:42.867" v="2212" actId="20577"/>
          <ac:spMkLst>
            <pc:docMk/>
            <pc:sldMk cId="1393709173" sldId="315"/>
            <ac:spMk id="3" creationId="{12C29560-BCBF-1F8C-6BB3-180D6A7B27C6}"/>
          </ac:spMkLst>
        </pc:spChg>
      </pc:sldChg>
      <pc:sldChg chg="addSp modSp mod">
        <pc:chgData name="Kyle Goode" userId="ec0856bd-09a5-42a6-9c7f-740b7b0b0036" providerId="ADAL" clId="{F03FE20C-90AC-4E2A-9E8B-803287E33C88}" dt="2024-05-23T01:42:27.141" v="2347" actId="1076"/>
        <pc:sldMkLst>
          <pc:docMk/>
          <pc:sldMk cId="1805593075" sldId="316"/>
        </pc:sldMkLst>
        <pc:spChg chg="mod">
          <ac:chgData name="Kyle Goode" userId="ec0856bd-09a5-42a6-9c7f-740b7b0b0036" providerId="ADAL" clId="{F03FE20C-90AC-4E2A-9E8B-803287E33C88}" dt="2024-05-23T00:57:17.172" v="1751" actId="1076"/>
          <ac:spMkLst>
            <pc:docMk/>
            <pc:sldMk cId="1805593075" sldId="316"/>
            <ac:spMk id="2" creationId="{5E81E21A-7076-C670-E20E-156848BEDBFC}"/>
          </ac:spMkLst>
        </pc:spChg>
        <pc:spChg chg="mod">
          <ac:chgData name="Kyle Goode" userId="ec0856bd-09a5-42a6-9c7f-740b7b0b0036" providerId="ADAL" clId="{F03FE20C-90AC-4E2A-9E8B-803287E33C88}" dt="2024-05-23T01:29:59.414" v="2254" actId="20577"/>
          <ac:spMkLst>
            <pc:docMk/>
            <pc:sldMk cId="1805593075" sldId="316"/>
            <ac:spMk id="3" creationId="{12C29560-BCBF-1F8C-6BB3-180D6A7B27C6}"/>
          </ac:spMkLst>
        </pc:spChg>
        <pc:picChg chg="add mod">
          <ac:chgData name="Kyle Goode" userId="ec0856bd-09a5-42a6-9c7f-740b7b0b0036" providerId="ADAL" clId="{F03FE20C-90AC-4E2A-9E8B-803287E33C88}" dt="2024-05-23T01:42:27.141" v="2347" actId="1076"/>
          <ac:picMkLst>
            <pc:docMk/>
            <pc:sldMk cId="1805593075" sldId="316"/>
            <ac:picMk id="3074" creationId="{F5D308A4-52EA-A4F8-97BC-DB8581B4AF2E}"/>
          </ac:picMkLst>
        </pc:picChg>
      </pc:sldChg>
      <pc:sldChg chg="modSp add del mod ord">
        <pc:chgData name="Kyle Goode" userId="ec0856bd-09a5-42a6-9c7f-740b7b0b0036" providerId="ADAL" clId="{F03FE20C-90AC-4E2A-9E8B-803287E33C88}" dt="2024-05-23T01:16:16.231" v="1785" actId="47"/>
        <pc:sldMkLst>
          <pc:docMk/>
          <pc:sldMk cId="1117545271" sldId="317"/>
        </pc:sldMkLst>
        <pc:spChg chg="mod">
          <ac:chgData name="Kyle Goode" userId="ec0856bd-09a5-42a6-9c7f-740b7b0b0036" providerId="ADAL" clId="{F03FE20C-90AC-4E2A-9E8B-803287E33C88}" dt="2024-05-22T01:09:36.330" v="176" actId="20577"/>
          <ac:spMkLst>
            <pc:docMk/>
            <pc:sldMk cId="1117545271" sldId="317"/>
            <ac:spMk id="2" creationId="{5E81E21A-7076-C670-E20E-156848BEDBFC}"/>
          </ac:spMkLst>
        </pc:spChg>
        <pc:spChg chg="mod">
          <ac:chgData name="Kyle Goode" userId="ec0856bd-09a5-42a6-9c7f-740b7b0b0036" providerId="ADAL" clId="{F03FE20C-90AC-4E2A-9E8B-803287E33C88}" dt="2024-05-22T01:11:09.238" v="326" actId="20577"/>
          <ac:spMkLst>
            <pc:docMk/>
            <pc:sldMk cId="1117545271" sldId="317"/>
            <ac:spMk id="3" creationId="{12C29560-BCBF-1F8C-6BB3-180D6A7B27C6}"/>
          </ac:spMkLst>
        </pc:spChg>
      </pc:sldChg>
      <pc:sldChg chg="addSp delSp modSp add mod">
        <pc:chgData name="Kyle Goode" userId="ec0856bd-09a5-42a6-9c7f-740b7b0b0036" providerId="ADAL" clId="{F03FE20C-90AC-4E2A-9E8B-803287E33C88}" dt="2024-05-23T00:34:09.584" v="1546" actId="27636"/>
        <pc:sldMkLst>
          <pc:docMk/>
          <pc:sldMk cId="2539945947" sldId="318"/>
        </pc:sldMkLst>
        <pc:spChg chg="mod">
          <ac:chgData name="Kyle Goode" userId="ec0856bd-09a5-42a6-9c7f-740b7b0b0036" providerId="ADAL" clId="{F03FE20C-90AC-4E2A-9E8B-803287E33C88}" dt="2024-05-22T01:36:06.586" v="1437" actId="1076"/>
          <ac:spMkLst>
            <pc:docMk/>
            <pc:sldMk cId="2539945947" sldId="318"/>
            <ac:spMk id="2" creationId="{5E81E21A-7076-C670-E20E-156848BEDBFC}"/>
          </ac:spMkLst>
        </pc:spChg>
        <pc:spChg chg="mod">
          <ac:chgData name="Kyle Goode" userId="ec0856bd-09a5-42a6-9c7f-740b7b0b0036" providerId="ADAL" clId="{F03FE20C-90AC-4E2A-9E8B-803287E33C88}" dt="2024-05-23T00:34:09.584" v="1546" actId="27636"/>
          <ac:spMkLst>
            <pc:docMk/>
            <pc:sldMk cId="2539945947" sldId="318"/>
            <ac:spMk id="3" creationId="{12C29560-BCBF-1F8C-6BB3-180D6A7B27C6}"/>
          </ac:spMkLst>
        </pc:spChg>
        <pc:picChg chg="add del mod">
          <ac:chgData name="Kyle Goode" userId="ec0856bd-09a5-42a6-9c7f-740b7b0b0036" providerId="ADAL" clId="{F03FE20C-90AC-4E2A-9E8B-803287E33C88}" dt="2024-05-22T01:40:01.127" v="1442" actId="21"/>
          <ac:picMkLst>
            <pc:docMk/>
            <pc:sldMk cId="2539945947" sldId="318"/>
            <ac:picMk id="4" creationId="{32945491-BE45-E5F2-D9EB-034285A6AEF5}"/>
          </ac:picMkLst>
        </pc:picChg>
        <pc:picChg chg="add del mod">
          <ac:chgData name="Kyle Goode" userId="ec0856bd-09a5-42a6-9c7f-740b7b0b0036" providerId="ADAL" clId="{F03FE20C-90AC-4E2A-9E8B-803287E33C88}" dt="2024-05-22T01:40:11.457" v="1444" actId="21"/>
          <ac:picMkLst>
            <pc:docMk/>
            <pc:sldMk cId="2539945947" sldId="318"/>
            <ac:picMk id="5" creationId="{5AF570AC-B13A-D0FB-61B2-0BC0FA6446D0}"/>
          </ac:picMkLst>
        </pc:picChg>
        <pc:picChg chg="add mod">
          <ac:chgData name="Kyle Goode" userId="ec0856bd-09a5-42a6-9c7f-740b7b0b0036" providerId="ADAL" clId="{F03FE20C-90AC-4E2A-9E8B-803287E33C88}" dt="2024-05-22T01:41:45.592" v="1450" actId="1076"/>
          <ac:picMkLst>
            <pc:docMk/>
            <pc:sldMk cId="2539945947" sldId="318"/>
            <ac:picMk id="7" creationId="{ABE88F4F-B704-A64A-F912-0FB55C8A9B49}"/>
          </ac:picMkLst>
        </pc:picChg>
      </pc:sldChg>
      <pc:sldChg chg="addSp delSp modSp add mod ord">
        <pc:chgData name="Kyle Goode" userId="ec0856bd-09a5-42a6-9c7f-740b7b0b0036" providerId="ADAL" clId="{F03FE20C-90AC-4E2A-9E8B-803287E33C88}" dt="2024-05-23T02:02:03.841" v="2622"/>
        <pc:sldMkLst>
          <pc:docMk/>
          <pc:sldMk cId="3504423645" sldId="319"/>
        </pc:sldMkLst>
        <pc:spChg chg="mod">
          <ac:chgData name="Kyle Goode" userId="ec0856bd-09a5-42a6-9c7f-740b7b0b0036" providerId="ADAL" clId="{F03FE20C-90AC-4E2A-9E8B-803287E33C88}" dt="2024-05-23T00:54:12.642" v="1736" actId="1076"/>
          <ac:spMkLst>
            <pc:docMk/>
            <pc:sldMk cId="3504423645" sldId="319"/>
            <ac:spMk id="2" creationId="{5E81E21A-7076-C670-E20E-156848BEDBFC}"/>
          </ac:spMkLst>
        </pc:spChg>
        <pc:spChg chg="mod">
          <ac:chgData name="Kyle Goode" userId="ec0856bd-09a5-42a6-9c7f-740b7b0b0036" providerId="ADAL" clId="{F03FE20C-90AC-4E2A-9E8B-803287E33C88}" dt="2024-05-23T00:45:42.027" v="1723" actId="1076"/>
          <ac:spMkLst>
            <pc:docMk/>
            <pc:sldMk cId="3504423645" sldId="319"/>
            <ac:spMk id="3" creationId="{12C29560-BCBF-1F8C-6BB3-180D6A7B27C6}"/>
          </ac:spMkLst>
        </pc:spChg>
        <pc:picChg chg="add mod">
          <ac:chgData name="Kyle Goode" userId="ec0856bd-09a5-42a6-9c7f-740b7b0b0036" providerId="ADAL" clId="{F03FE20C-90AC-4E2A-9E8B-803287E33C88}" dt="2024-05-23T00:56:09.826" v="1743" actId="1076"/>
          <ac:picMkLst>
            <pc:docMk/>
            <pc:sldMk cId="3504423645" sldId="319"/>
            <ac:picMk id="1026" creationId="{68E365A0-E71F-799D-0971-C7F06800C2DB}"/>
          </ac:picMkLst>
        </pc:picChg>
        <pc:picChg chg="add del mod">
          <ac:chgData name="Kyle Goode" userId="ec0856bd-09a5-42a6-9c7f-740b7b0b0036" providerId="ADAL" clId="{F03FE20C-90AC-4E2A-9E8B-803287E33C88}" dt="2024-05-23T00:48:23.250" v="1731" actId="478"/>
          <ac:picMkLst>
            <pc:docMk/>
            <pc:sldMk cId="3504423645" sldId="319"/>
            <ac:picMk id="1028" creationId="{BF648937-5CBA-1701-0979-7D433AABBCB5}"/>
          </ac:picMkLst>
        </pc:picChg>
        <pc:picChg chg="add mod">
          <ac:chgData name="Kyle Goode" userId="ec0856bd-09a5-42a6-9c7f-740b7b0b0036" providerId="ADAL" clId="{F03FE20C-90AC-4E2A-9E8B-803287E33C88}" dt="2024-05-23T00:56:24.571" v="1748" actId="1076"/>
          <ac:picMkLst>
            <pc:docMk/>
            <pc:sldMk cId="3504423645" sldId="319"/>
            <ac:picMk id="1030" creationId="{918D74E7-E3C7-FE2E-EB22-21D611A4E5E9}"/>
          </ac:picMkLst>
        </pc:picChg>
        <pc:picChg chg="add mod">
          <ac:chgData name="Kyle Goode" userId="ec0856bd-09a5-42a6-9c7f-740b7b0b0036" providerId="ADAL" clId="{F03FE20C-90AC-4E2A-9E8B-803287E33C88}" dt="2024-05-23T00:56:28.582" v="1749" actId="1076"/>
          <ac:picMkLst>
            <pc:docMk/>
            <pc:sldMk cId="3504423645" sldId="319"/>
            <ac:picMk id="1032" creationId="{C25ED589-24EC-6BC4-9EDF-568DB21A9BDB}"/>
          </ac:picMkLst>
        </pc:picChg>
      </pc:sldChg>
      <pc:sldChg chg="addSp modSp add mod ord">
        <pc:chgData name="Kyle Goode" userId="ec0856bd-09a5-42a6-9c7f-740b7b0b0036" providerId="ADAL" clId="{F03FE20C-90AC-4E2A-9E8B-803287E33C88}" dt="2024-05-23T01:33:59.267" v="2345" actId="5793"/>
        <pc:sldMkLst>
          <pc:docMk/>
          <pc:sldMk cId="3338106482" sldId="320"/>
        </pc:sldMkLst>
        <pc:spChg chg="mod">
          <ac:chgData name="Kyle Goode" userId="ec0856bd-09a5-42a6-9c7f-740b7b0b0036" providerId="ADAL" clId="{F03FE20C-90AC-4E2A-9E8B-803287E33C88}" dt="2024-05-23T01:24:28.084" v="1813" actId="20577"/>
          <ac:spMkLst>
            <pc:docMk/>
            <pc:sldMk cId="3338106482" sldId="320"/>
            <ac:spMk id="2" creationId="{5E81E21A-7076-C670-E20E-156848BEDBFC}"/>
          </ac:spMkLst>
        </pc:spChg>
        <pc:spChg chg="mod">
          <ac:chgData name="Kyle Goode" userId="ec0856bd-09a5-42a6-9c7f-740b7b0b0036" providerId="ADAL" clId="{F03FE20C-90AC-4E2A-9E8B-803287E33C88}" dt="2024-05-23T01:33:59.267" v="2345" actId="5793"/>
          <ac:spMkLst>
            <pc:docMk/>
            <pc:sldMk cId="3338106482" sldId="320"/>
            <ac:spMk id="3" creationId="{12C29560-BCBF-1F8C-6BB3-180D6A7B27C6}"/>
          </ac:spMkLst>
        </pc:spChg>
        <pc:picChg chg="add mod">
          <ac:chgData name="Kyle Goode" userId="ec0856bd-09a5-42a6-9c7f-740b7b0b0036" providerId="ADAL" clId="{F03FE20C-90AC-4E2A-9E8B-803287E33C88}" dt="2024-05-23T01:32:27.134" v="2261" actId="1076"/>
          <ac:picMkLst>
            <pc:docMk/>
            <pc:sldMk cId="3338106482" sldId="320"/>
            <ac:picMk id="2050" creationId="{9D13DAB3-3162-9172-C6C9-F5944CBEF4AA}"/>
          </ac:picMkLst>
        </pc:picChg>
      </pc:sldChg>
      <pc:sldChg chg="addSp delSp modSp add mod">
        <pc:chgData name="Kyle Goode" userId="ec0856bd-09a5-42a6-9c7f-740b7b0b0036" providerId="ADAL" clId="{F03FE20C-90AC-4E2A-9E8B-803287E33C88}" dt="2024-05-23T02:01:46.258" v="2620" actId="1076"/>
        <pc:sldMkLst>
          <pc:docMk/>
          <pc:sldMk cId="3484322908" sldId="321"/>
        </pc:sldMkLst>
        <pc:spChg chg="mod">
          <ac:chgData name="Kyle Goode" userId="ec0856bd-09a5-42a6-9c7f-740b7b0b0036" providerId="ADAL" clId="{F03FE20C-90AC-4E2A-9E8B-803287E33C88}" dt="2024-05-23T01:53:14.719" v="2616" actId="1076"/>
          <ac:spMkLst>
            <pc:docMk/>
            <pc:sldMk cId="3484322908" sldId="321"/>
            <ac:spMk id="2" creationId="{5E81E21A-7076-C670-E20E-156848BEDBFC}"/>
          </ac:spMkLst>
        </pc:spChg>
        <pc:spChg chg="mod">
          <ac:chgData name="Kyle Goode" userId="ec0856bd-09a5-42a6-9c7f-740b7b0b0036" providerId="ADAL" clId="{F03FE20C-90AC-4E2A-9E8B-803287E33C88}" dt="2024-05-23T01:53:11.482" v="2615" actId="1076"/>
          <ac:spMkLst>
            <pc:docMk/>
            <pc:sldMk cId="3484322908" sldId="321"/>
            <ac:spMk id="3" creationId="{12C29560-BCBF-1F8C-6BB3-180D6A7B27C6}"/>
          </ac:spMkLst>
        </pc:spChg>
        <pc:picChg chg="del">
          <ac:chgData name="Kyle Goode" userId="ec0856bd-09a5-42a6-9c7f-740b7b0b0036" providerId="ADAL" clId="{F03FE20C-90AC-4E2A-9E8B-803287E33C88}" dt="2024-05-23T01:45:21.447" v="2349" actId="478"/>
          <ac:picMkLst>
            <pc:docMk/>
            <pc:sldMk cId="3484322908" sldId="321"/>
            <ac:picMk id="1026" creationId="{68E365A0-E71F-799D-0971-C7F06800C2DB}"/>
          </ac:picMkLst>
        </pc:picChg>
        <pc:picChg chg="del">
          <ac:chgData name="Kyle Goode" userId="ec0856bd-09a5-42a6-9c7f-740b7b0b0036" providerId="ADAL" clId="{F03FE20C-90AC-4E2A-9E8B-803287E33C88}" dt="2024-05-23T01:45:22.410" v="2350" actId="478"/>
          <ac:picMkLst>
            <pc:docMk/>
            <pc:sldMk cId="3484322908" sldId="321"/>
            <ac:picMk id="1030" creationId="{918D74E7-E3C7-FE2E-EB22-21D611A4E5E9}"/>
          </ac:picMkLst>
        </pc:picChg>
        <pc:picChg chg="del">
          <ac:chgData name="Kyle Goode" userId="ec0856bd-09a5-42a6-9c7f-740b7b0b0036" providerId="ADAL" clId="{F03FE20C-90AC-4E2A-9E8B-803287E33C88}" dt="2024-05-23T01:45:23.245" v="2351" actId="478"/>
          <ac:picMkLst>
            <pc:docMk/>
            <pc:sldMk cId="3484322908" sldId="321"/>
            <ac:picMk id="1032" creationId="{C25ED589-24EC-6BC4-9EDF-568DB21A9BDB}"/>
          </ac:picMkLst>
        </pc:picChg>
        <pc:picChg chg="add mod">
          <ac:chgData name="Kyle Goode" userId="ec0856bd-09a5-42a6-9c7f-740b7b0b0036" providerId="ADAL" clId="{F03FE20C-90AC-4E2A-9E8B-803287E33C88}" dt="2024-05-23T02:01:46.258" v="2620" actId="1076"/>
          <ac:picMkLst>
            <pc:docMk/>
            <pc:sldMk cId="3484322908" sldId="321"/>
            <ac:picMk id="4098" creationId="{366A8694-23F7-5076-F2E9-63E70D26D2E2}"/>
          </ac:picMkLst>
        </pc:picChg>
      </pc:sldChg>
      <pc:sldChg chg="addSp delSp modSp add mod ord">
        <pc:chgData name="Kyle Goode" userId="ec0856bd-09a5-42a6-9c7f-740b7b0b0036" providerId="ADAL" clId="{F03FE20C-90AC-4E2A-9E8B-803287E33C88}" dt="2024-05-23T02:09:49.584" v="2747"/>
        <pc:sldMkLst>
          <pc:docMk/>
          <pc:sldMk cId="418388201" sldId="322"/>
        </pc:sldMkLst>
        <pc:spChg chg="mod">
          <ac:chgData name="Kyle Goode" userId="ec0856bd-09a5-42a6-9c7f-740b7b0b0036" providerId="ADAL" clId="{F03FE20C-90AC-4E2A-9E8B-803287E33C88}" dt="2024-05-23T02:09:29.840" v="2745" actId="1076"/>
          <ac:spMkLst>
            <pc:docMk/>
            <pc:sldMk cId="418388201" sldId="322"/>
            <ac:spMk id="2" creationId="{5E81E21A-7076-C670-E20E-156848BEDBFC}"/>
          </ac:spMkLst>
        </pc:spChg>
        <pc:spChg chg="mod">
          <ac:chgData name="Kyle Goode" userId="ec0856bd-09a5-42a6-9c7f-740b7b0b0036" providerId="ADAL" clId="{F03FE20C-90AC-4E2A-9E8B-803287E33C88}" dt="2024-05-23T02:08:51.231" v="2741" actId="1076"/>
          <ac:spMkLst>
            <pc:docMk/>
            <pc:sldMk cId="418388201" sldId="322"/>
            <ac:spMk id="3" creationId="{12C29560-BCBF-1F8C-6BB3-180D6A7B27C6}"/>
          </ac:spMkLst>
        </pc:spChg>
        <pc:picChg chg="del">
          <ac:chgData name="Kyle Goode" userId="ec0856bd-09a5-42a6-9c7f-740b7b0b0036" providerId="ADAL" clId="{F03FE20C-90AC-4E2A-9E8B-803287E33C88}" dt="2024-05-23T02:06:29.706" v="2659" actId="478"/>
          <ac:picMkLst>
            <pc:docMk/>
            <pc:sldMk cId="418388201" sldId="322"/>
            <ac:picMk id="4098" creationId="{366A8694-23F7-5076-F2E9-63E70D26D2E2}"/>
          </ac:picMkLst>
        </pc:picChg>
        <pc:picChg chg="add mod">
          <ac:chgData name="Kyle Goode" userId="ec0856bd-09a5-42a6-9c7f-740b7b0b0036" providerId="ADAL" clId="{F03FE20C-90AC-4E2A-9E8B-803287E33C88}" dt="2024-05-23T02:09:26.687" v="2744" actId="1076"/>
          <ac:picMkLst>
            <pc:docMk/>
            <pc:sldMk cId="418388201" sldId="322"/>
            <ac:picMk id="5122" creationId="{AD4ADA33-CC91-A41A-5BD9-E9DDD29B9EF3}"/>
          </ac:picMkLst>
        </pc:picChg>
      </pc:sldChg>
      <pc:sldChg chg="new del">
        <pc:chgData name="Kyle Goode" userId="ec0856bd-09a5-42a6-9c7f-740b7b0b0036" providerId="ADAL" clId="{F03FE20C-90AC-4E2A-9E8B-803287E33C88}" dt="2024-05-23T02:05:18.296" v="2624" actId="2696"/>
        <pc:sldMkLst>
          <pc:docMk/>
          <pc:sldMk cId="2853639969" sldId="322"/>
        </pc:sldMkLst>
      </pc:sldChg>
      <pc:sldChg chg="addSp delSp modSp add mod">
        <pc:chgData name="Kyle Goode" userId="ec0856bd-09a5-42a6-9c7f-740b7b0b0036" providerId="ADAL" clId="{F03FE20C-90AC-4E2A-9E8B-803287E33C88}" dt="2024-05-23T02:30:11.524" v="3104" actId="313"/>
        <pc:sldMkLst>
          <pc:docMk/>
          <pc:sldMk cId="1367771260" sldId="323"/>
        </pc:sldMkLst>
        <pc:spChg chg="mod">
          <ac:chgData name="Kyle Goode" userId="ec0856bd-09a5-42a6-9c7f-740b7b0b0036" providerId="ADAL" clId="{F03FE20C-90AC-4E2A-9E8B-803287E33C88}" dt="2024-05-23T02:18:25.540" v="2805" actId="1076"/>
          <ac:spMkLst>
            <pc:docMk/>
            <pc:sldMk cId="1367771260" sldId="323"/>
            <ac:spMk id="2" creationId="{5E81E21A-7076-C670-E20E-156848BEDBFC}"/>
          </ac:spMkLst>
        </pc:spChg>
        <pc:spChg chg="mod">
          <ac:chgData name="Kyle Goode" userId="ec0856bd-09a5-42a6-9c7f-740b7b0b0036" providerId="ADAL" clId="{F03FE20C-90AC-4E2A-9E8B-803287E33C88}" dt="2024-05-23T02:30:11.524" v="3104" actId="313"/>
          <ac:spMkLst>
            <pc:docMk/>
            <pc:sldMk cId="1367771260" sldId="323"/>
            <ac:spMk id="3" creationId="{12C29560-BCBF-1F8C-6BB3-180D6A7B27C6}"/>
          </ac:spMkLst>
        </pc:spChg>
        <pc:picChg chg="del">
          <ac:chgData name="Kyle Goode" userId="ec0856bd-09a5-42a6-9c7f-740b7b0b0036" providerId="ADAL" clId="{F03FE20C-90AC-4E2A-9E8B-803287E33C88}" dt="2024-05-23T02:14:31.883" v="2795" actId="478"/>
          <ac:picMkLst>
            <pc:docMk/>
            <pc:sldMk cId="1367771260" sldId="323"/>
            <ac:picMk id="4098" creationId="{366A8694-23F7-5076-F2E9-63E70D26D2E2}"/>
          </ac:picMkLst>
        </pc:picChg>
        <pc:picChg chg="add mod">
          <ac:chgData name="Kyle Goode" userId="ec0856bd-09a5-42a6-9c7f-740b7b0b0036" providerId="ADAL" clId="{F03FE20C-90AC-4E2A-9E8B-803287E33C88}" dt="2024-05-23T02:18:14.653" v="2803" actId="1076"/>
          <ac:picMkLst>
            <pc:docMk/>
            <pc:sldMk cId="1367771260" sldId="323"/>
            <ac:picMk id="6146" creationId="{59A39F8F-7920-AF96-5C7A-828AB46772DF}"/>
          </ac:picMkLst>
        </pc:picChg>
      </pc:sldChg>
      <pc:sldChg chg="addSp delSp modSp add mod">
        <pc:chgData name="Kyle Goode" userId="ec0856bd-09a5-42a6-9c7f-740b7b0b0036" providerId="ADAL" clId="{F03FE20C-90AC-4E2A-9E8B-803287E33C88}" dt="2024-05-23T02:34:36.584" v="3111" actId="1076"/>
        <pc:sldMkLst>
          <pc:docMk/>
          <pc:sldMk cId="3106148472" sldId="324"/>
        </pc:sldMkLst>
        <pc:spChg chg="mod">
          <ac:chgData name="Kyle Goode" userId="ec0856bd-09a5-42a6-9c7f-740b7b0b0036" providerId="ADAL" clId="{F03FE20C-90AC-4E2A-9E8B-803287E33C88}" dt="2024-05-23T02:34:36.584" v="3111" actId="1076"/>
          <ac:spMkLst>
            <pc:docMk/>
            <pc:sldMk cId="3106148472" sldId="324"/>
            <ac:spMk id="2" creationId="{5E81E21A-7076-C670-E20E-156848BEDBFC}"/>
          </ac:spMkLst>
        </pc:spChg>
        <pc:spChg chg="mod">
          <ac:chgData name="Kyle Goode" userId="ec0856bd-09a5-42a6-9c7f-740b7b0b0036" providerId="ADAL" clId="{F03FE20C-90AC-4E2A-9E8B-803287E33C88}" dt="2024-05-23T02:34:19.264" v="3108" actId="1076"/>
          <ac:spMkLst>
            <pc:docMk/>
            <pc:sldMk cId="3106148472" sldId="324"/>
            <ac:spMk id="3" creationId="{12C29560-BCBF-1F8C-6BB3-180D6A7B27C6}"/>
          </ac:spMkLst>
        </pc:spChg>
        <pc:picChg chg="del">
          <ac:chgData name="Kyle Goode" userId="ec0856bd-09a5-42a6-9c7f-740b7b0b0036" providerId="ADAL" clId="{F03FE20C-90AC-4E2A-9E8B-803287E33C88}" dt="2024-05-23T02:22:12.633" v="2985" actId="478"/>
          <ac:picMkLst>
            <pc:docMk/>
            <pc:sldMk cId="3106148472" sldId="324"/>
            <ac:picMk id="6146" creationId="{59A39F8F-7920-AF96-5C7A-828AB46772DF}"/>
          </ac:picMkLst>
        </pc:picChg>
        <pc:picChg chg="add mod">
          <ac:chgData name="Kyle Goode" userId="ec0856bd-09a5-42a6-9c7f-740b7b0b0036" providerId="ADAL" clId="{F03FE20C-90AC-4E2A-9E8B-803287E33C88}" dt="2024-05-23T02:34:31.924" v="3110" actId="1076"/>
          <ac:picMkLst>
            <pc:docMk/>
            <pc:sldMk cId="3106148472" sldId="324"/>
            <ac:picMk id="7170" creationId="{048D2B06-D259-22DB-7E71-D6918224B4DD}"/>
          </ac:picMkLst>
        </pc:picChg>
      </pc:sldChg>
      <pc:sldMasterChg chg="delSldLayout">
        <pc:chgData name="Kyle Goode" userId="ec0856bd-09a5-42a6-9c7f-740b7b0b0036" providerId="ADAL" clId="{F03FE20C-90AC-4E2A-9E8B-803287E33C88}" dt="2024-05-23T02:11:35.053" v="2750" actId="2696"/>
        <pc:sldMasterMkLst>
          <pc:docMk/>
          <pc:sldMasterMk cId="1297349460" sldId="2147483648"/>
        </pc:sldMasterMkLst>
        <pc:sldLayoutChg chg="del">
          <pc:chgData name="Kyle Goode" userId="ec0856bd-09a5-42a6-9c7f-740b7b0b0036" providerId="ADAL" clId="{F03FE20C-90AC-4E2A-9E8B-803287E33C88}" dt="2024-05-23T02:11:35.053" v="2750" actId="2696"/>
          <pc:sldLayoutMkLst>
            <pc:docMk/>
            <pc:sldMasterMk cId="1297349460" sldId="2147483648"/>
            <pc:sldLayoutMk cId="1694435220" sldId="2147483672"/>
          </pc:sldLayoutMkLst>
        </pc:sldLayoutChg>
      </pc:sldMasterChg>
    </pc:docChg>
  </pc:docChgLst>
</pc:chgInfo>
</file>

<file path=ppt/media/image1.png>
</file>

<file path=ppt/media/image10.jpeg>
</file>

<file path=ppt/media/image11.jpeg>
</file>

<file path=ppt/media/image12.gif>
</file>

<file path=ppt/media/image13.jpeg>
</file>

<file path=ppt/media/image14.png>
</file>

<file path=ppt/media/image15.jpeg>
</file>

<file path=ppt/media/image16.gif>
</file>

<file path=ppt/media/image17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9866E-555A-E84C-894C-BCBF3C2A306F}" type="datetimeFigureOut">
              <a:rPr lang="en-BA" smtClean="0"/>
              <a:t>05/23/2024</a:t>
            </a:fld>
            <a:endParaRPr lang="en-B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393ED-8F75-3E42-9632-C0E39D6C0273}" type="slidenum">
              <a:rPr lang="en-BA" smtClean="0"/>
              <a:t>‹#›</a:t>
            </a:fld>
            <a:endParaRPr lang="en-BA"/>
          </a:p>
        </p:txBody>
      </p:sp>
    </p:spTree>
    <p:extLst>
      <p:ext uri="{BB962C8B-B14F-4D97-AF65-F5344CB8AC3E}">
        <p14:creationId xmlns:p14="http://schemas.microsoft.com/office/powerpoint/2010/main" val="906256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1416" y="2607612"/>
            <a:ext cx="4442612" cy="2466904"/>
          </a:xfrm>
        </p:spPr>
        <p:txBody>
          <a:bodyPr anchor="b">
            <a:noAutofit/>
          </a:bodyPr>
          <a:lstStyle>
            <a:lvl1pPr algn="ctr">
              <a:defRPr sz="4800" b="1" i="0" spc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1415" y="5074516"/>
            <a:ext cx="4442612" cy="770580"/>
          </a:xfrm>
        </p:spPr>
        <p:txBody>
          <a:bodyPr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79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3605B-5E4A-F69A-5CEC-BA8AD68D5D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8405" y="1153080"/>
            <a:ext cx="9296400" cy="983208"/>
          </a:xfrm>
        </p:spPr>
        <p:txBody>
          <a:bodyPr/>
          <a:lstStyle>
            <a:lvl1pPr>
              <a:defRPr sz="54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GB" dirty="0"/>
              <a:t>Bullet Points</a:t>
            </a:r>
            <a:endParaRPr lang="en-B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8B9972-5F6A-EAE4-03F7-7FBA8E7B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B14322-2607-4586-D9DE-009F6DB34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DC227C-47A8-6110-CD3E-C66249004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C43B5A5-9E0B-D8B0-5366-B49C87F3DB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41193" y="3325579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Raleway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C5BB349-05BC-7752-0098-827C6879F3B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29788" y="4634570"/>
            <a:ext cx="2184400" cy="64452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ACDF793C-6B45-6F02-943B-559A9F23A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64405" y="3804304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Raleway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02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6B517031-A255-DEEE-8B3E-C7D950801FD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53000" y="5113295"/>
            <a:ext cx="2184400" cy="64452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250A2F5E-1437-30DC-2422-779D82CFB3B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76212" y="3325579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Raleway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03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378FB7-5A7B-A36C-4A42-DA1C24AA65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64807" y="4634570"/>
            <a:ext cx="2184400" cy="64452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65CE8D1-6E81-EB7C-E007-F1A179C4FC3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08406" y="2158387"/>
            <a:ext cx="9284994" cy="50281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104648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3605B-5E4A-F69A-5CEC-BA8AD68D5D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0105" y="1044058"/>
            <a:ext cx="9890187" cy="1143344"/>
          </a:xfrm>
        </p:spPr>
        <p:txBody>
          <a:bodyPr/>
          <a:lstStyle>
            <a:lvl1pPr>
              <a:defRPr sz="5400" b="1" i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r>
              <a:rPr lang="en-GB" dirty="0"/>
              <a:t>Bullet Points</a:t>
            </a:r>
            <a:endParaRPr lang="en-B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8B9972-5F6A-EAE4-03F7-7FBA8E7B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B14322-2607-4586-D9DE-009F6DB34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DC227C-47A8-6110-CD3E-C66249004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C43B5A5-9E0B-D8B0-5366-B49C87F3DB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39418" y="3122131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Poppins SemiBold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01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65CE8D1-6E81-EB7C-E007-F1A179C4FC3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20105" y="2241087"/>
            <a:ext cx="9878053" cy="414269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F86B7A75-0E50-63E8-09D7-6015707A08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62005" y="3122131"/>
            <a:ext cx="2503194" cy="114334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86DCE465-1F6E-EC0F-B833-B6301D9E76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39418" y="4608656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Poppins SemiBold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03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B1DE8F84-FCC5-B3F8-29FF-DD9F79502EA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62005" y="4608656"/>
            <a:ext cx="2503194" cy="114334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11BD4F97-7446-D1DC-3422-53F2CE14B07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26199" y="3122131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Poppins SemiBold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02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2A02CF6B-67EF-14E6-AF39-9FF9A901CF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610600" y="3122131"/>
            <a:ext cx="2503194" cy="114334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33" name="Text Placeholder 12">
            <a:extLst>
              <a:ext uri="{FF2B5EF4-FFF2-40B4-BE49-F238E27FC236}">
                <a16:creationId xmlns:a16="http://schemas.microsoft.com/office/drawing/2014/main" id="{31D41ECE-7255-4E90-FC66-BE8E90C5752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26199" y="4608656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Poppins SemiBold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04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63D80AF5-2F23-598B-DA49-DD0EDD0370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610600" y="4608656"/>
            <a:ext cx="2503194" cy="114334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2854276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3605B-5E4A-F69A-5CEC-BA8AD68D5D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1179" y="1043873"/>
            <a:ext cx="2728974" cy="1143345"/>
          </a:xfrm>
        </p:spPr>
        <p:txBody>
          <a:bodyPr/>
          <a:lstStyle>
            <a:lvl1pPr algn="l">
              <a:defRPr sz="54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GB" dirty="0"/>
              <a:t>Bullet Points</a:t>
            </a:r>
            <a:endParaRPr lang="en-B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8B9972-5F6A-EAE4-03F7-7FBA8E7B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B14322-2607-4586-D9DE-009F6DB34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DC227C-47A8-6110-CD3E-C66249004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965CE8D1-6E81-EB7C-E007-F1A179C4FC3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56649" y="2328920"/>
            <a:ext cx="2688171" cy="1161888"/>
          </a:xfrm>
        </p:spPr>
        <p:txBody>
          <a:bodyPr>
            <a:norm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F86B7A75-0E50-63E8-09D7-6015707A08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26197" y="2235020"/>
            <a:ext cx="2144883" cy="1143345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1FF50082-D24B-BD3E-099D-F5DC7F4EB0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842799" y="2235020"/>
            <a:ext cx="2194204" cy="1143345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FE189179-D9A8-9E04-2A5D-0BC0959A1BB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189825" y="4950206"/>
            <a:ext cx="2230576" cy="1143345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51B992BE-4D1F-656A-831F-2DED9A42BA3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852603" y="4950206"/>
            <a:ext cx="2194204" cy="1143345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FC640694-EC23-E40F-A62D-B5A3455D34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25743" y="4931917"/>
            <a:ext cx="2719076" cy="1143345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697918C-F7AE-FC93-D8EE-3749D6A73E6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186680" y="1064165"/>
            <a:ext cx="2184400" cy="11176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sz="60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BA" sz="6600" dirty="0">
                <a:solidFill>
                  <a:srgbClr val="FFB0A5"/>
                </a:solidFill>
              </a:rPr>
              <a:t>01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5BF7AC6-AD92-5217-576E-BD125115CCC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852603" y="1043873"/>
            <a:ext cx="2184400" cy="11176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sz="60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BA" sz="6600" dirty="0">
                <a:solidFill>
                  <a:srgbClr val="F82A02"/>
                </a:solidFill>
              </a:rPr>
              <a:t>02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A085812-FCB6-F229-0C45-88ADD4F7425B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86679" y="3753606"/>
            <a:ext cx="2230575" cy="11176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sz="60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BA" sz="6600" dirty="0">
                <a:solidFill>
                  <a:srgbClr val="00904D"/>
                </a:solidFill>
              </a:rPr>
              <a:t>04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DA115B5A-7A06-48EA-8032-D059A659953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852603" y="3756104"/>
            <a:ext cx="2184400" cy="11176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sz="60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BA" sz="6600" dirty="0">
                <a:solidFill>
                  <a:srgbClr val="FFB000"/>
                </a:solidFill>
              </a:rPr>
              <a:t>05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67F0B15-939B-E207-8270-52F810853B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056648" y="3753606"/>
            <a:ext cx="2688171" cy="11176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sz="60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BA" sz="6600" dirty="0">
                <a:solidFill>
                  <a:srgbClr val="0C7FBA"/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901715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3605B-5E4A-F69A-5CEC-BA8AD68D5D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5595" y="1695602"/>
            <a:ext cx="9296400" cy="983208"/>
          </a:xfrm>
        </p:spPr>
        <p:txBody>
          <a:bodyPr/>
          <a:lstStyle>
            <a:lvl1pPr>
              <a:defRPr sz="5400" b="1" i="0" spc="30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GB" dirty="0"/>
              <a:t>Table of Contents</a:t>
            </a:r>
            <a:endParaRPr lang="en-B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8B9972-5F6A-EAE4-03F7-7FBA8E7BC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B14322-2607-4586-D9DE-009F6DB34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DC227C-47A8-6110-CD3E-C66249004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C43B5A5-9E0B-D8B0-5366-B49C87F3DB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41195" y="3429000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Raleway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01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C5BB349-05BC-7752-0098-827C6879F3B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29790" y="4737991"/>
            <a:ext cx="2184400" cy="644525"/>
          </a:xfrm>
        </p:spPr>
        <p:txBody>
          <a:bodyPr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ACDF793C-6B45-6F02-943B-559A9F23A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3460734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Raleway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02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6B517031-A255-DEEE-8B3E-C7D950801FD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1595" y="4769725"/>
            <a:ext cx="2184400" cy="644525"/>
          </a:xfrm>
        </p:spPr>
        <p:txBody>
          <a:bodyPr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250A2F5E-1437-30DC-2422-779D82CFB3B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3400" y="3429000"/>
            <a:ext cx="2184400" cy="1117600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BA" sz="6600" b="1" i="0" kern="1200" dirty="0">
                <a:solidFill>
                  <a:schemeClr val="bg1"/>
                </a:solidFill>
                <a:latin typeface="Raleway" pitchFamily="2" charset="77"/>
                <a:ea typeface="Open Sans" panose="020B0606030504020204" pitchFamily="34" charset="0"/>
                <a:cs typeface="Poppins SemiBold" pitchFamily="2" charset="77"/>
              </a:defRPr>
            </a:lvl1pPr>
          </a:lstStyle>
          <a:p>
            <a:pPr lvl="0"/>
            <a:r>
              <a:rPr lang="en-BA" dirty="0"/>
              <a:t>03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378FB7-5A7B-A36C-4A42-DA1C24AA65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41995" y="4737991"/>
            <a:ext cx="2184400" cy="644525"/>
          </a:xfrm>
        </p:spPr>
        <p:txBody>
          <a:bodyPr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</a:lstStyle>
          <a:p>
            <a:pPr lvl="0"/>
            <a:r>
              <a:rPr lang="en-BA" dirty="0"/>
              <a:t>Sample Text</a:t>
            </a:r>
          </a:p>
        </p:txBody>
      </p:sp>
    </p:spTree>
    <p:extLst>
      <p:ext uri="{BB962C8B-B14F-4D97-AF65-F5344CB8AC3E}">
        <p14:creationId xmlns:p14="http://schemas.microsoft.com/office/powerpoint/2010/main" val="3190842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/headl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16315" y="3919351"/>
            <a:ext cx="4678771" cy="1358724"/>
          </a:xfrm>
        </p:spPr>
        <p:txBody>
          <a:bodyPr anchor="b">
            <a:noAutofit/>
          </a:bodyPr>
          <a:lstStyle>
            <a:lvl1pPr algn="ctr">
              <a:defRPr sz="48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GB" dirty="0"/>
              <a:t>This is a great 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16315" y="5278075"/>
            <a:ext cx="4678771" cy="568939"/>
          </a:xfrm>
        </p:spPr>
        <p:txBody>
          <a:bodyPr>
            <a:normAutofit/>
          </a:bodyPr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4CB27F-E9FF-D2F9-1927-CC3186B4A1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16595" y="2526682"/>
            <a:ext cx="3278209" cy="902318"/>
          </a:xfrm>
        </p:spPr>
        <p:txBody>
          <a:bodyPr>
            <a:noAutofit/>
          </a:bodyPr>
          <a:lstStyle>
            <a:lvl1pPr marL="0" indent="0" algn="ctr">
              <a:buNone/>
              <a:defRPr sz="66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  <a:lvl2pPr marL="457200" indent="0" algn="ctr">
              <a:buNone/>
              <a:defRPr sz="8000" b="1"/>
            </a:lvl2pPr>
            <a:lvl3pPr marL="914400" indent="0" algn="ctr">
              <a:buNone/>
              <a:defRPr sz="8000" b="1"/>
            </a:lvl3pPr>
            <a:lvl4pPr marL="1371600" indent="0" algn="ctr">
              <a:buNone/>
              <a:defRPr sz="8000" b="1"/>
            </a:lvl4pPr>
            <a:lvl5pPr marL="1828800" indent="0" algn="ctr">
              <a:buNone/>
              <a:defRPr sz="8000" b="1"/>
            </a:lvl5pPr>
          </a:lstStyle>
          <a:p>
            <a:pPr lvl="0"/>
            <a:r>
              <a:rPr lang="en-GB" dirty="0"/>
              <a:t>01</a:t>
            </a:r>
            <a:endParaRPr lang="en-BA" dirty="0"/>
          </a:p>
        </p:txBody>
      </p:sp>
    </p:spTree>
    <p:extLst>
      <p:ext uri="{BB962C8B-B14F-4D97-AF65-F5344CB8AC3E}">
        <p14:creationId xmlns:p14="http://schemas.microsoft.com/office/powerpoint/2010/main" val="3406861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6878" y="2947951"/>
            <a:ext cx="4563443" cy="2316480"/>
          </a:xfrm>
        </p:spPr>
        <p:txBody>
          <a:bodyPr anchor="b">
            <a:noAutofit/>
          </a:bodyPr>
          <a:lstStyle>
            <a:lvl1pPr algn="ctr">
              <a:defRPr sz="48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6372" y="5264431"/>
            <a:ext cx="5464956" cy="551687"/>
          </a:xfrm>
        </p:spPr>
        <p:txBody>
          <a:bodyPr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689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4301-8BE9-C06D-C215-A8DBE4F96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3647" y="1120789"/>
            <a:ext cx="6832083" cy="1487023"/>
          </a:xfrm>
        </p:spPr>
        <p:txBody>
          <a:bodyPr/>
          <a:lstStyle>
            <a:lvl1pPr>
              <a:defRPr sz="48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B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806608-A9D5-F4A9-C669-3D5B7B785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1EAE1B-8CF7-0FD3-2C07-B4EDC2D70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EF8AA9-E9F7-3392-2B66-90624BAD9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7" name="Text Placeholder 146">
            <a:extLst>
              <a:ext uri="{FF2B5EF4-FFF2-40B4-BE49-F238E27FC236}">
                <a16:creationId xmlns:a16="http://schemas.microsoft.com/office/drawing/2014/main" id="{158984E4-6607-F2FC-54E3-700017AE55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73131" y="2994471"/>
            <a:ext cx="6832600" cy="27813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BA" dirty="0"/>
          </a:p>
        </p:txBody>
      </p:sp>
    </p:spTree>
    <p:extLst>
      <p:ext uri="{BB962C8B-B14F-4D97-AF65-F5344CB8AC3E}">
        <p14:creationId xmlns:p14="http://schemas.microsoft.com/office/powerpoint/2010/main" val="1809365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297C72-0E3E-DF1F-AFE5-B787E2EF0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D6A3C5-89FA-12F4-167F-9236E38C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11C1A3-344D-1BC1-20D8-94D859CAC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77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AA515-76E0-C681-9B2E-3580EFC7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374D0-CFAF-E557-059A-21F787E1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F4E237-12FE-969D-EAB7-46242C0C5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35EABE6-A1AA-1CD9-2386-1B6170BC9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2193"/>
            <a:ext cx="10515600" cy="14870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BA" dirty="0"/>
          </a:p>
        </p:txBody>
      </p:sp>
    </p:spTree>
    <p:extLst>
      <p:ext uri="{BB962C8B-B14F-4D97-AF65-F5344CB8AC3E}">
        <p14:creationId xmlns:p14="http://schemas.microsoft.com/office/powerpoint/2010/main" val="3172532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A3DE4-68A8-666A-2D33-809D19087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2193"/>
            <a:ext cx="10515600" cy="148702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B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6AA515-76E0-C681-9B2E-3580EFC7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374D0-CFAF-E557-059A-21F787E1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F4E237-12FE-969D-EAB7-46242C0C5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573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39F3C-0B46-FDCF-A90E-54C910999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434725"/>
            <a:ext cx="10515600" cy="1325563"/>
          </a:xfrm>
        </p:spPr>
        <p:txBody>
          <a:bodyPr>
            <a:noAutofit/>
          </a:bodyPr>
          <a:lstStyle>
            <a:lvl1pPr>
              <a:defRPr sz="8800" b="1" i="0">
                <a:solidFill>
                  <a:schemeClr val="bg1"/>
                </a:solidFill>
                <a:latin typeface="Raleway" pitchFamily="2" charset="77"/>
                <a:cs typeface="Poppins SemiBold" pitchFamily="2" charset="77"/>
              </a:defRPr>
            </a:lvl1pPr>
          </a:lstStyle>
          <a:p>
            <a:r>
              <a:rPr lang="en-US" sz="9600" dirty="0"/>
              <a:t>1 320 500 500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D854E8-6C92-7C8F-8FFD-72FA6BD57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4C4AD9-5462-3406-6F57-23AEE1668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E56353-C766-5803-A196-637E2D911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1083EA5-CA27-E185-D5AD-130BD467588A}"/>
              </a:ext>
            </a:extLst>
          </p:cNvPr>
          <p:cNvCxnSpPr/>
          <p:nvPr userDrawn="1"/>
        </p:nvCxnSpPr>
        <p:spPr>
          <a:xfrm>
            <a:off x="6096000" y="3019332"/>
            <a:ext cx="0" cy="1295400"/>
          </a:xfrm>
          <a:prstGeom prst="line">
            <a:avLst/>
          </a:prstGeom>
          <a:ln w="38100">
            <a:solidFill>
              <a:srgbClr val="C4D655"/>
            </a:solidFill>
            <a:tail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AC4FDC9-4150-1B77-A91B-F0FDF90F67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00209" y="4832820"/>
            <a:ext cx="9169388" cy="576263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2800" b="0" dirty="0"/>
              <a:t>Big numbers catch your audience’s attention!</a:t>
            </a:r>
          </a:p>
        </p:txBody>
      </p:sp>
    </p:spTree>
    <p:extLst>
      <p:ext uri="{BB962C8B-B14F-4D97-AF65-F5344CB8AC3E}">
        <p14:creationId xmlns:p14="http://schemas.microsoft.com/office/powerpoint/2010/main" val="1240850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hyperlink" Target="http://www.prezentr.com/?utm_source=templates&amp;utm_medium=presentation&amp;utm_campaign=free_downloads_2020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861933"/>
            <a:ext cx="10515600" cy="11497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011681"/>
            <a:ext cx="10515600" cy="39843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76D79ED-3FA7-4EF8-964B-EB8BCFAB02F8}" type="datetimeFigureOut">
              <a:rPr lang="en-US" smtClean="0"/>
              <a:pPr/>
              <a:t>5/23/2024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6F12CB2-7F2C-47B9-AE70-22A94B49F2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610475" y="4914981"/>
            <a:ext cx="896556" cy="324395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 rot="16200000">
            <a:off x="-2113768" y="2546065"/>
            <a:ext cx="388867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bs-Latn-BA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</a:t>
            </a:r>
            <a:r>
              <a:rPr lang="bs-Latn-BA" sz="120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</a:t>
            </a:r>
            <a:r>
              <a:rPr lang="bs-Latn-BA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ore PowerPoint templates</a:t>
            </a:r>
            <a:r>
              <a:rPr lang="bs-Latn-BA" sz="120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 </a:t>
            </a:r>
            <a:r>
              <a:rPr lang="bs-Latn-BA" sz="1200" b="1" baseline="0" dirty="0">
                <a:solidFill>
                  <a:schemeClr val="tx1">
                    <a:lumMod val="50000"/>
                    <a:lumOff val="50000"/>
                  </a:schemeClr>
                </a:solidFill>
                <a:hlinkClick r:id="rId16"/>
              </a:rPr>
              <a:t>prezentr.com</a:t>
            </a:r>
            <a:r>
              <a:rPr lang="bs-Latn-BA" sz="1200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!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34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85" r:id="rId3"/>
    <p:sldLayoutId id="2147483686" r:id="rId4"/>
    <p:sldLayoutId id="2147483681" r:id="rId5"/>
    <p:sldLayoutId id="2147483658" r:id="rId6"/>
    <p:sldLayoutId id="2147483683" r:id="rId7"/>
    <p:sldLayoutId id="2147483684" r:id="rId8"/>
    <p:sldLayoutId id="2147483663" r:id="rId9"/>
    <p:sldLayoutId id="2147483660" r:id="rId10"/>
    <p:sldLayoutId id="2147483661" r:id="rId11"/>
    <p:sldLayoutId id="2147483662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i="0" kern="1200">
          <a:solidFill>
            <a:schemeClr val="bg1"/>
          </a:solidFill>
          <a:latin typeface="Raleway" pitchFamily="2" charset="77"/>
          <a:ea typeface="Helvetica Neue" panose="02000503000000020004" pitchFamily="2" charset="0"/>
          <a:cs typeface="Poppins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Raleway" pitchFamily="2" charset="77"/>
          <a:ea typeface="Open Sans" panose="020B0606030504020204" pitchFamily="34" charset="0"/>
          <a:cs typeface="Poppins Medium" pitchFamily="2" charset="77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Raleway" pitchFamily="2" charset="77"/>
          <a:ea typeface="Open Sans" panose="020B0606030504020204" pitchFamily="34" charset="0"/>
          <a:cs typeface="Poppins Medium" pitchFamily="2" charset="77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Raleway" pitchFamily="2" charset="77"/>
          <a:ea typeface="Open Sans" panose="020B0606030504020204" pitchFamily="34" charset="0"/>
          <a:cs typeface="Poppins Medium" pitchFamily="2" charset="77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Raleway" pitchFamily="2" charset="77"/>
          <a:ea typeface="Open Sans" panose="020B0606030504020204" pitchFamily="34" charset="0"/>
          <a:cs typeface="Poppins Medium" pitchFamily="2" charset="77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Raleway" pitchFamily="2" charset="77"/>
          <a:ea typeface="Open Sans" panose="020B0606030504020204" pitchFamily="34" charset="0"/>
          <a:cs typeface="Poppins Medium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rezentr.com/?utm_source=templates&amp;utm_medium=presentation&amp;utm_campaign=free_downloads_2020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ecurityonion.net/en/2.4/pfsense.html" TargetMode="External"/><Relationship Id="rId2" Type="http://schemas.openxmlformats.org/officeDocument/2006/relationships/hyperlink" Target="https://docs.netgate.com/pfsense/en/latest/monitoring/logs/remote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gif"/><Relationship Id="rId5" Type="http://schemas.openxmlformats.org/officeDocument/2006/relationships/hyperlink" Target="https://www.blumira.com/support/#support-Integrating+with+pfSense+firewall" TargetMode="External"/><Relationship Id="rId4" Type="http://schemas.openxmlformats.org/officeDocument/2006/relationships/hyperlink" Target="https://benheater.com/integrating-pfsense-with-wazuh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hyperlink" Target="https://www.netgate.com/blog/pfsense-software-embraces-change-a-strategic-migration-to-the-linux-kernel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sdm5uc_LsU&amp;list=PLjGQNuuUzvmsuXCoj6g6vm1N-ZeLJso6o" TargetMode="External"/><Relationship Id="rId2" Type="http://schemas.openxmlformats.org/officeDocument/2006/relationships/hyperlink" Target="https://www.youtube.com/watch?v=lUzSsX4T4WQ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forum.netgate.com/" TargetMode="External"/><Relationship Id="rId5" Type="http://schemas.openxmlformats.org/officeDocument/2006/relationships/hyperlink" Target="https://www.reddit.com/r/PFSENSE/?rdt=33902" TargetMode="External"/><Relationship Id="rId4" Type="http://schemas.openxmlformats.org/officeDocument/2006/relationships/hyperlink" Target="https://docs.netgate.com/pfsense/en/latest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hyperlink" Target="http://linkedin.com/in/kyle-goode-704592157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3CORESec/testmynids.org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crowdsec.net/docs/next/getting_started/install_crowdsec_pfsense/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tgate.com/blog/deprecation-of-squid-add-on-package-for-pfsense-software" TargetMode="External"/><Relationship Id="rId2" Type="http://schemas.openxmlformats.org/officeDocument/2006/relationships/hyperlink" Target="https://joshua.hu/squid-security-audit-35-0days-45-exploits" TargetMode="Externa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hyperlink" Target="https://ubuntu.com/security/notices/USN-6728-1" TargetMode="External"/><Relationship Id="rId4" Type="http://schemas.openxmlformats.org/officeDocument/2006/relationships/hyperlink" Target="https://forum.netgate.com/topic/186911/squid-6-8-available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2" tooltip="Click for more PPT templates!"/>
            <a:extLst>
              <a:ext uri="{FF2B5EF4-FFF2-40B4-BE49-F238E27FC236}">
                <a16:creationId xmlns:a16="http://schemas.microsoft.com/office/drawing/2014/main" id="{8A5D8E0D-B2C5-1462-E4A5-F3658FE737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A8506A-2665-AD53-6AB3-CDBB71772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414" y="3429000"/>
            <a:ext cx="5992586" cy="1329998"/>
          </a:xfrm>
        </p:spPr>
        <p:txBody>
          <a:bodyPr/>
          <a:lstStyle/>
          <a:p>
            <a:pPr>
              <a:lnSpc>
                <a:spcPct val="70000"/>
              </a:lnSpc>
            </a:pPr>
            <a:r>
              <a:rPr lang="en-US" sz="4000" dirty="0">
                <a:latin typeface="Haunted"/>
              </a:rPr>
              <a:t>Network Security It Just Makes </a:t>
            </a:r>
            <a:r>
              <a:rPr lang="en-US" sz="4000" dirty="0" err="1">
                <a:latin typeface="Haunted"/>
              </a:rPr>
              <a:t>pfSense</a:t>
            </a:r>
            <a:r>
              <a:rPr lang="en-US" sz="4000" dirty="0">
                <a:latin typeface="Haunted"/>
              </a:rPr>
              <a:t> </a:t>
            </a:r>
            <a:endParaRPr lang="en-BA" sz="3200" dirty="0">
              <a:latin typeface="Raleway" pitchFamily="2" charset="77"/>
              <a:cs typeface="Poppins Light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2C5B7E-FCFE-CF1B-37F8-EE7A370EE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310" y="4758998"/>
            <a:ext cx="4484794" cy="261369"/>
          </a:xfrm>
        </p:spPr>
        <p:txBody>
          <a:bodyPr anchor="b">
            <a:noAutofit/>
          </a:bodyPr>
          <a:lstStyle/>
          <a:p>
            <a:r>
              <a:rPr lang="en-US" sz="1400" dirty="0">
                <a:solidFill>
                  <a:srgbClr val="C4D655"/>
                </a:solidFill>
              </a:rPr>
              <a:t>Kyle Goode</a:t>
            </a:r>
            <a:endParaRPr lang="en-US" sz="1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FADB50-C312-88A2-59BA-998F57CA088E}"/>
              </a:ext>
            </a:extLst>
          </p:cNvPr>
          <p:cNvSpPr txBox="1"/>
          <p:nvPr/>
        </p:nvSpPr>
        <p:spPr>
          <a:xfrm>
            <a:off x="1147314" y="5022704"/>
            <a:ext cx="3651326" cy="2880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400" dirty="0">
                <a:solidFill>
                  <a:srgbClr val="C4D655"/>
                </a:solidFill>
                <a:latin typeface="Poppins Light" pitchFamily="2" charset="77"/>
                <a:ea typeface="Open Sans" panose="020B0606030504020204" pitchFamily="34" charset="0"/>
                <a:cs typeface="Poppins Light" pitchFamily="2" charset="77"/>
              </a:rPr>
              <a:t>https://github.com/kgoode517/pfSense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C4D655"/>
              </a:solidFill>
              <a:effectLst/>
              <a:uLnTx/>
              <a:uFillTx/>
              <a:latin typeface="Poppins Light" pitchFamily="2" charset="77"/>
              <a:ea typeface="Open Sans" panose="020B0606030504020204" pitchFamily="34" charset="0"/>
              <a:cs typeface="Poppi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13418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174" y="215745"/>
            <a:ext cx="10331141" cy="1487023"/>
          </a:xfrm>
        </p:spPr>
        <p:txBody>
          <a:bodyPr/>
          <a:lstStyle/>
          <a:p>
            <a:r>
              <a:rPr lang="en-US" dirty="0"/>
              <a:t>Captive Audience Meet Captive Portals  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67263" y="2354177"/>
            <a:ext cx="5883166" cy="4228695"/>
          </a:xfrm>
        </p:spPr>
        <p:txBody>
          <a:bodyPr anchor="ctr">
            <a:normAutofit/>
          </a:bodyPr>
          <a:lstStyle/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Access Management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User Authentication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Network Usage Visibility </a:t>
            </a: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pic>
        <p:nvPicPr>
          <p:cNvPr id="6146" name="Picture 2" descr="pfSense: Captive Portal Configuration">
            <a:extLst>
              <a:ext uri="{FF2B5EF4-FFF2-40B4-BE49-F238E27FC236}">
                <a16:creationId xmlns:a16="http://schemas.microsoft.com/office/drawing/2014/main" id="{59A39F8F-7920-AF96-5C7A-828AB4677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485" y="1370200"/>
            <a:ext cx="4506210" cy="5414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7771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3651" y="392405"/>
            <a:ext cx="10331141" cy="1487023"/>
          </a:xfrm>
        </p:spPr>
        <p:txBody>
          <a:bodyPr/>
          <a:lstStyle/>
          <a:p>
            <a:r>
              <a:rPr lang="en-US" dirty="0"/>
              <a:t>SIEM Ingestion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08377" y="2192395"/>
            <a:ext cx="5883166" cy="4273200"/>
          </a:xfrm>
        </p:spPr>
        <p:txBody>
          <a:bodyPr anchor="ctr">
            <a:normAutofit/>
          </a:bodyPr>
          <a:lstStyle/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2"/>
              </a:rPr>
              <a:t>Syslog it goes with everything </a:t>
            </a:r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3"/>
              </a:rPr>
              <a:t>Security Onion </a:t>
            </a:r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4"/>
              </a:rPr>
              <a:t>Wazuh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</a:t>
            </a:r>
          </a:p>
          <a:p>
            <a:pPr algn="l"/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5"/>
              </a:rPr>
              <a:t>Blumira</a:t>
            </a:r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pic>
        <p:nvPicPr>
          <p:cNvPr id="7170" name="Picture 2" descr="Image">
            <a:extLst>
              <a:ext uri="{FF2B5EF4-FFF2-40B4-BE49-F238E27FC236}">
                <a16:creationId xmlns:a16="http://schemas.microsoft.com/office/drawing/2014/main" id="{048D2B06-D259-22DB-7E71-D6918224B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80" y="2053220"/>
            <a:ext cx="5883166" cy="441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148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13402" y="741728"/>
            <a:ext cx="6832083" cy="1487023"/>
          </a:xfrm>
        </p:spPr>
        <p:txBody>
          <a:bodyPr/>
          <a:lstStyle/>
          <a:p>
            <a:r>
              <a:rPr lang="en-US" dirty="0"/>
              <a:t>App </a:t>
            </a:r>
            <a:r>
              <a:rPr lang="en-US" dirty="0" err="1"/>
              <a:t>Smap</a:t>
            </a:r>
            <a:r>
              <a:rPr lang="en-US" dirty="0"/>
              <a:t> 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360" y="1975681"/>
            <a:ext cx="5883166" cy="4228695"/>
          </a:xfrm>
        </p:spPr>
        <p:txBody>
          <a:bodyPr anchor="ctr">
            <a:normAutofit/>
          </a:bodyPr>
          <a:lstStyle/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Mobile Webpage works great </a:t>
            </a: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68E365A0-E71F-799D-0971-C7F06800C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0276" y="1920449"/>
            <a:ext cx="2118591" cy="459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918D74E7-E3C7-FE2E-EB22-21D611A4E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867" y="1920449"/>
            <a:ext cx="2058860" cy="4462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">
            <a:extLst>
              <a:ext uri="{FF2B5EF4-FFF2-40B4-BE49-F238E27FC236}">
                <a16:creationId xmlns:a16="http://schemas.microsoft.com/office/drawing/2014/main" id="{C25ED589-24EC-6BC4-9EDF-568DB21A9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727" y="1920449"/>
            <a:ext cx="2058860" cy="4462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4423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9917" y="1348630"/>
            <a:ext cx="6832083" cy="1487023"/>
          </a:xfrm>
        </p:spPr>
        <p:txBody>
          <a:bodyPr/>
          <a:lstStyle/>
          <a:p>
            <a:r>
              <a:rPr lang="en-US" dirty="0"/>
              <a:t>Kernel Panic? 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0" y="3617141"/>
            <a:ext cx="5883166" cy="2856488"/>
          </a:xfrm>
        </p:spPr>
        <p:txBody>
          <a:bodyPr anchor="ctr">
            <a:normAutofit fontScale="92500" lnSpcReduction="10000"/>
          </a:bodyPr>
          <a:lstStyle/>
          <a:p>
            <a:pPr marL="0" indent="0" algn="l">
              <a:buNone/>
            </a:pPr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2"/>
              </a:rPr>
              <a:t>Netgate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2"/>
              </a:rPr>
              <a:t> announces migrating from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2"/>
              </a:rPr>
              <a:t>Freebsd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2"/>
              </a:rPr>
              <a:t> to a Linux Kernel </a:t>
            </a:r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April Fools Joke or Not?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Potential implications of additional security packages such as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Osquery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,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Tailscale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, and Elastic Agent. </a:t>
            </a: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pic>
        <p:nvPicPr>
          <p:cNvPr id="7" name="Picture 6" descr="A cartoon character holding a dog&#10;&#10;Description automatically generated">
            <a:extLst>
              <a:ext uri="{FF2B5EF4-FFF2-40B4-BE49-F238E27FC236}">
                <a16:creationId xmlns:a16="http://schemas.microsoft.com/office/drawing/2014/main" id="{ABE88F4F-B704-A64A-F912-0FB55C8A9B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34" y="1319212"/>
            <a:ext cx="5586877" cy="419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9459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03BD3-B6F4-5D87-B72F-0743F8A5E0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1579" y="-123722"/>
            <a:ext cx="5317729" cy="2306742"/>
          </a:xfrm>
        </p:spPr>
        <p:txBody>
          <a:bodyPr>
            <a:noAutofit/>
          </a:bodyPr>
          <a:lstStyle/>
          <a:p>
            <a:r>
              <a:rPr lang="en-US" sz="4000" dirty="0"/>
              <a:t>Resources to get started </a:t>
            </a:r>
            <a:endParaRPr lang="en-BA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CF10A-91B2-56BE-D088-8500ABE22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6658" y="2593024"/>
            <a:ext cx="3905210" cy="299857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2"/>
              </a:rPr>
              <a:t>Network chuck</a:t>
            </a:r>
            <a:endParaRPr lang="en-US" sz="20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3"/>
              </a:rPr>
              <a:t>LawrenceSystems</a:t>
            </a:r>
            <a:r>
              <a:rPr lang="en-US" sz="20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4"/>
              </a:rPr>
              <a:t>Netgate</a:t>
            </a:r>
            <a:r>
              <a:rPr lang="en-US" sz="20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4"/>
              </a:rPr>
              <a:t> </a:t>
            </a:r>
            <a:r>
              <a:rPr lang="en-US" sz="20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4"/>
              </a:rPr>
              <a:t>pfSense</a:t>
            </a:r>
            <a:r>
              <a:rPr lang="en-US" sz="20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4"/>
              </a:rPr>
              <a:t> docs</a:t>
            </a:r>
            <a:endParaRPr lang="en-US" sz="20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AI your friend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5"/>
              </a:rPr>
              <a:t>r/</a:t>
            </a:r>
            <a:r>
              <a:rPr lang="en-US" sz="20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5"/>
              </a:rPr>
              <a:t>pfSense</a:t>
            </a:r>
            <a:endParaRPr lang="en-US" sz="20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6"/>
              </a:rPr>
              <a:t>Netgate</a:t>
            </a:r>
            <a:r>
              <a:rPr lang="en-US" sz="20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6"/>
              </a:rPr>
              <a:t> forum   </a:t>
            </a:r>
            <a:endParaRPr lang="en-US" sz="20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79657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216" y="272389"/>
            <a:ext cx="7749782" cy="1487023"/>
          </a:xfrm>
        </p:spPr>
        <p:txBody>
          <a:bodyPr/>
          <a:lstStyle/>
          <a:p>
            <a:r>
              <a:rPr lang="en-US" dirty="0"/>
              <a:t>Another Mystery Solved </a:t>
            </a:r>
            <a:r>
              <a:rPr lang="en-US" dirty="0" err="1"/>
              <a:t>Scoob</a:t>
            </a:r>
            <a:r>
              <a:rPr lang="en-US" dirty="0"/>
              <a:t>! 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98216" y="1998733"/>
            <a:ext cx="1909720" cy="1298772"/>
          </a:xfrm>
        </p:spPr>
        <p:txBody>
          <a:bodyPr anchor="ctr">
            <a:normAutofit lnSpcReduction="10000"/>
          </a:bodyPr>
          <a:lstStyle/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2"/>
              </a:rPr>
              <a:t>LinkedIn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</a:t>
            </a: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pic>
        <p:nvPicPr>
          <p:cNvPr id="5122" name="Picture 2" descr="Scooby Doo Laughing GIFs - Find &amp; Share on GIPHY">
            <a:extLst>
              <a:ext uri="{FF2B5EF4-FFF2-40B4-BE49-F238E27FC236}">
                <a16:creationId xmlns:a16="http://schemas.microsoft.com/office/drawing/2014/main" id="{AD4ADA33-CC91-A41A-5BD9-E9DDD29B9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082" y="2247733"/>
            <a:ext cx="5942299" cy="4337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88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09CEE-D5DE-6595-823B-63785E0F0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1419872"/>
            <a:ext cx="9296400" cy="983208"/>
          </a:xfrm>
        </p:spPr>
        <p:txBody>
          <a:bodyPr/>
          <a:lstStyle/>
          <a:p>
            <a:r>
              <a:rPr lang="en-US" sz="4400" dirty="0"/>
              <a:t>What is </a:t>
            </a:r>
            <a:r>
              <a:rPr lang="en-US" sz="4400" dirty="0" err="1"/>
              <a:t>pfSense</a:t>
            </a:r>
            <a:r>
              <a:rPr lang="en-US" sz="4400" dirty="0"/>
              <a:t>? </a:t>
            </a:r>
            <a:endParaRPr lang="en-BA" sz="4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6D37FE-231D-BFD3-6BEE-757A4AFC63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7800" y="2516623"/>
            <a:ext cx="7323292" cy="3236814"/>
          </a:xfrm>
        </p:spPr>
        <p:txBody>
          <a:bodyPr>
            <a:normAutofit fontScale="70000" lnSpcReduction="20000"/>
          </a:bodyPr>
          <a:lstStyle/>
          <a:p>
            <a:pPr algn="l"/>
            <a:endParaRPr lang="en-US" sz="3200" dirty="0">
              <a:solidFill>
                <a:srgbClr val="C4D655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Pfsense</a:t>
            </a:r>
            <a:r>
              <a:rPr lang="en-US" sz="32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is an extremely powerful firewall, load balancer, </a:t>
            </a:r>
            <a:r>
              <a:rPr lang="en-US" sz="32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vpn,IDS</a:t>
            </a:r>
            <a:r>
              <a:rPr lang="en-US" sz="32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/IPS, SSL Inspector, and Router.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Started as a fork of the mon0wall project back in 2004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Freebsd</a:t>
            </a:r>
            <a:r>
              <a:rPr lang="en-US" sz="32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Unix based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Got it’s name for making firewall packet filtering easy to use and understand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Is open source with paid support options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01365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45613-262F-171B-37F8-D622EBA95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860" y="371138"/>
            <a:ext cx="4944574" cy="2316480"/>
          </a:xfrm>
        </p:spPr>
        <p:txBody>
          <a:bodyPr/>
          <a:lstStyle/>
          <a:p>
            <a:r>
              <a:rPr lang="en-US" sz="4000" dirty="0"/>
              <a:t>Why Use </a:t>
            </a:r>
            <a:r>
              <a:rPr lang="en-US" sz="4000" dirty="0" err="1"/>
              <a:t>pfSense</a:t>
            </a:r>
            <a:r>
              <a:rPr lang="en-US" sz="4000" dirty="0"/>
              <a:t>? </a:t>
            </a:r>
            <a:endParaRPr lang="en-BA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47448-405B-FBD0-BD30-7A3C64FD0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5483" y="3418885"/>
            <a:ext cx="5073951" cy="1863191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To learn how enterprise security services work such as </a:t>
            </a:r>
            <a:r>
              <a:rPr lang="en-US" sz="18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ssl</a:t>
            </a:r>
            <a:r>
              <a:rPr lang="en-US" sz="18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inspection, IDS/IPS, and VPN tunneling.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To save significant cost on </a:t>
            </a:r>
            <a:r>
              <a:rPr lang="en-US" sz="1800" dirty="0">
                <a:solidFill>
                  <a:srgbClr val="C4D655"/>
                </a:solidFill>
              </a:rPr>
              <a:t>big name brand</a:t>
            </a:r>
            <a:r>
              <a:rPr lang="en-US" sz="18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solutions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To have granular control over your network security </a:t>
            </a:r>
          </a:p>
          <a:p>
            <a:endParaRPr lang="en-US" sz="18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18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BA" sz="1800" dirty="0"/>
          </a:p>
        </p:txBody>
      </p:sp>
    </p:spTree>
    <p:extLst>
      <p:ext uri="{BB962C8B-B14F-4D97-AF65-F5344CB8AC3E}">
        <p14:creationId xmlns:p14="http://schemas.microsoft.com/office/powerpoint/2010/main" val="1575221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9958" y="1478102"/>
            <a:ext cx="6832083" cy="1487023"/>
          </a:xfrm>
        </p:spPr>
        <p:txBody>
          <a:bodyPr/>
          <a:lstStyle/>
          <a:p>
            <a:r>
              <a:rPr lang="en-US" dirty="0"/>
              <a:t>How do I get </a:t>
            </a:r>
            <a:r>
              <a:rPr lang="en-US" dirty="0" err="1"/>
              <a:t>pfSense</a:t>
            </a:r>
            <a:r>
              <a:rPr lang="en-US" dirty="0"/>
              <a:t>?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17522" y="3175518"/>
            <a:ext cx="5883166" cy="2781300"/>
          </a:xfrm>
        </p:spPr>
        <p:txBody>
          <a:bodyPr anchor="ctr">
            <a:normAutofit/>
          </a:bodyPr>
          <a:lstStyle/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Diy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hardware, virtual machine or cloud(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AWS,Azure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). </a:t>
            </a:r>
          </a:p>
          <a:p>
            <a:pPr algn="l"/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Offical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Netgate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hardware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Community edition or plus(Tac lite used to be free $129 now) </a:t>
            </a:r>
          </a:p>
          <a:p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39820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36" y="1275801"/>
            <a:ext cx="6832083" cy="1487023"/>
          </a:xfrm>
        </p:spPr>
        <p:txBody>
          <a:bodyPr/>
          <a:lstStyle/>
          <a:p>
            <a:pPr algn="l"/>
            <a:r>
              <a:rPr lang="en-US" dirty="0"/>
              <a:t>Suricata 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2834" y="2876113"/>
            <a:ext cx="5883166" cy="2781300"/>
          </a:xfrm>
        </p:spPr>
        <p:txBody>
          <a:bodyPr anchor="ctr">
            <a:normAutofit fontScale="85000" lnSpcReduction="20000"/>
          </a:bodyPr>
          <a:lstStyle/>
          <a:p>
            <a:pPr marL="0" indent="0" algn="l">
              <a:buNone/>
            </a:pPr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Inline IPS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Proofpoint Emerging Threat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Snort and Snort Subscriber </a:t>
            </a:r>
          </a:p>
          <a:p>
            <a:pPr algn="l"/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Feodo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Tracker C2 botnets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ABUSE.ch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ssl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Blacklist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Auto Updates via Cron Jobs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2"/>
              </a:rPr>
              <a:t>3CORESec/testmynids.org</a:t>
            </a:r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5CD89F-B3C8-0021-C121-C0262A12C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296" y="997228"/>
            <a:ext cx="6492830" cy="486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709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5408" y="1251525"/>
            <a:ext cx="6832083" cy="1487023"/>
          </a:xfrm>
        </p:spPr>
        <p:txBody>
          <a:bodyPr/>
          <a:lstStyle/>
          <a:p>
            <a:r>
              <a:rPr lang="en-US" dirty="0" err="1"/>
              <a:t>CrowdSec</a:t>
            </a:r>
            <a:r>
              <a:rPr lang="en-US" dirty="0"/>
              <a:t> 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2833" y="3175517"/>
            <a:ext cx="5883166" cy="2781300"/>
          </a:xfrm>
        </p:spPr>
        <p:txBody>
          <a:bodyPr anchor="ctr">
            <a:normAutofit/>
          </a:bodyPr>
          <a:lstStyle/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 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  <a:hlinkClick r:id="rId2"/>
              </a:rPr>
              <a:t>Crowd Sourced Security Intelligence </a:t>
            </a:r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Curated Network Wide Block Lists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Can detect threats to the firewall itself such as port scanning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Fully autonomous security engine </a:t>
            </a: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9D13DAB3-3162-9172-C6C9-F5944CBEF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723" y="1360658"/>
            <a:ext cx="5883166" cy="3629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8106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5408" y="1251525"/>
            <a:ext cx="6832083" cy="1487023"/>
          </a:xfrm>
        </p:spPr>
        <p:txBody>
          <a:bodyPr/>
          <a:lstStyle/>
          <a:p>
            <a:r>
              <a:rPr lang="en-US" dirty="0" err="1"/>
              <a:t>pfBlockerNG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2833" y="3175517"/>
            <a:ext cx="5883166" cy="2781300"/>
          </a:xfrm>
        </p:spPr>
        <p:txBody>
          <a:bodyPr anchor="ctr">
            <a:normAutofit/>
          </a:bodyPr>
          <a:lstStyle/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 So many threat feeds such as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Spamhaus,Phishtank,and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Alienvault</a:t>
            </a:r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Spans across sub categories such as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cryptojackers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, phishing, and Tor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200+ feeds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Cron Job Updates </a:t>
            </a: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5D308A4-52EA-A4F8-97BC-DB8581B4AF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034475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593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906ED-E9C6-CEA5-9ADB-1F4392EFF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406" y="303848"/>
            <a:ext cx="3692679" cy="1779755"/>
          </a:xfrm>
        </p:spPr>
        <p:txBody>
          <a:bodyPr/>
          <a:lstStyle/>
          <a:p>
            <a:r>
              <a:rPr lang="en-GB" sz="4400" spc="300" dirty="0"/>
              <a:t>The </a:t>
            </a:r>
            <a:r>
              <a:rPr lang="en-GB" sz="4400" spc="300" dirty="0" err="1"/>
              <a:t>ClamAVity</a:t>
            </a:r>
            <a:r>
              <a:rPr lang="en-GB" sz="4400" spc="300" dirty="0"/>
              <a:t> of Squid </a:t>
            </a:r>
            <a:endParaRPr lang="en-BA" sz="4400" spc="3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A8044-B501-94D9-2FBD-3CD6831365E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289320" y="634925"/>
            <a:ext cx="2184400" cy="11176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BA" sz="5400" b="1" dirty="0">
                <a:solidFill>
                  <a:srgbClr val="C4D655"/>
                </a:solidFill>
                <a:latin typeface="Raleway" pitchFamily="2" charset="77"/>
                <a:cs typeface="Poppins SemiBold" pitchFamily="2" charset="77"/>
              </a:rPr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323227-9DF2-1C62-5F36-5B9731C4243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13406" y="2147530"/>
            <a:ext cx="2184400" cy="921680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A </a:t>
            </a:r>
            <a:r>
              <a:rPr lang="en-GB" dirty="0">
                <a:solidFill>
                  <a:srgbClr val="C4D655"/>
                </a:solidFill>
              </a:rPr>
              <a:t>t</a:t>
            </a:r>
            <a:r>
              <a:rPr lang="en-GB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ime </a:t>
            </a:r>
            <a:r>
              <a:rPr lang="en-GB" dirty="0">
                <a:solidFill>
                  <a:srgbClr val="C4D655"/>
                </a:solidFill>
              </a:rPr>
              <a:t>l</a:t>
            </a:r>
            <a:r>
              <a:rPr lang="en-GB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ine </a:t>
            </a:r>
            <a:r>
              <a:rPr lang="en-GB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EB00A3-274C-7A00-07BA-98B757E12D1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241478" y="1585279"/>
            <a:ext cx="2194204" cy="1143345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000" dirty="0">
                <a:latin typeface="Poppins Light" pitchFamily="2" charset="77"/>
                <a:cs typeface="Poppins Light" pitchFamily="2" charset="77"/>
                <a:hlinkClick r:id="rId2"/>
              </a:rPr>
              <a:t>An ethical hacker points out the vulnerabilities in Squid </a:t>
            </a:r>
            <a:endParaRPr lang="en-BA" sz="2000" dirty="0">
              <a:latin typeface="Poppins Light" pitchFamily="2" charset="77"/>
              <a:cs typeface="Poppins Light" pitchFamily="2" charset="77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1D8C21-AA84-D6E4-122C-078B1162279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407447" y="691230"/>
            <a:ext cx="2184400" cy="11176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BA" sz="5400" b="1" dirty="0">
                <a:solidFill>
                  <a:srgbClr val="C4D655"/>
                </a:solidFill>
                <a:latin typeface="Raleway" pitchFamily="2" charset="77"/>
                <a:cs typeface="Poppins SemiBold" pitchFamily="2" charset="77"/>
              </a:rPr>
              <a:t>02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850AF8-6FEF-D671-1A15-F2584FE7A0B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521562" y="1486611"/>
            <a:ext cx="2194204" cy="11433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000" dirty="0" err="1">
                <a:latin typeface="Poppins Light" pitchFamily="2" charset="77"/>
                <a:cs typeface="Poppins Light" pitchFamily="2" charset="77"/>
                <a:hlinkClick r:id="rId3"/>
              </a:rPr>
              <a:t>Netgate</a:t>
            </a:r>
            <a:r>
              <a:rPr lang="en-GB" sz="2000" dirty="0">
                <a:latin typeface="Poppins Light" pitchFamily="2" charset="77"/>
                <a:cs typeface="Poppins Light" pitchFamily="2" charset="77"/>
                <a:hlinkClick r:id="rId3"/>
              </a:rPr>
              <a:t> publicly disowns squid</a:t>
            </a:r>
            <a:endParaRPr lang="en-GB" sz="2000" dirty="0">
              <a:latin typeface="Poppins Light" pitchFamily="2" charset="77"/>
              <a:cs typeface="Poppins Light" pitchFamily="2" charset="77"/>
            </a:endParaRPr>
          </a:p>
          <a:p>
            <a:pPr marL="0" indent="0" algn="ctr">
              <a:buNone/>
            </a:pPr>
            <a:endParaRPr lang="en-BA" sz="2000" dirty="0">
              <a:latin typeface="Poppins Light" pitchFamily="2" charset="77"/>
              <a:cs typeface="Poppins Light" pitchFamily="2" charset="77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C62D96D-29BB-479D-4E0D-7BD92C43C9D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2647042" y="2888722"/>
            <a:ext cx="2184400" cy="11176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BA" sz="5400" b="1" dirty="0">
                <a:solidFill>
                  <a:srgbClr val="C4D655"/>
                </a:solidFill>
                <a:latin typeface="Raleway" pitchFamily="2" charset="77"/>
                <a:cs typeface="Poppins SemiBold" pitchFamily="2" charset="77"/>
              </a:rPr>
              <a:t>04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DAF7746-F417-7171-8763-F65F91B9D07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801845" y="3901005"/>
            <a:ext cx="2194204" cy="1143345"/>
          </a:xfrm>
        </p:spPr>
        <p:txBody>
          <a:bodyPr>
            <a:normAutofit/>
          </a:bodyPr>
          <a:lstStyle/>
          <a:p>
            <a:r>
              <a:rPr lang="en-GB" dirty="0" err="1"/>
              <a:t>Netgate</a:t>
            </a:r>
            <a:r>
              <a:rPr lang="en-GB" dirty="0"/>
              <a:t> does not respond </a:t>
            </a:r>
            <a:endParaRPr lang="en-GB" sz="2000" dirty="0"/>
          </a:p>
          <a:p>
            <a:endParaRPr lang="en-BA" sz="20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9506A1B-E51B-EB63-3F19-333639197AC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612637" y="2853148"/>
            <a:ext cx="1333908" cy="11176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BA" sz="5400" b="1" dirty="0">
                <a:solidFill>
                  <a:srgbClr val="C4D655"/>
                </a:solidFill>
                <a:latin typeface="Raleway" pitchFamily="2" charset="77"/>
                <a:cs typeface="Poppins SemiBold" pitchFamily="2" charset="77"/>
              </a:rPr>
              <a:t>05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0878E70-DA8D-BE16-B85B-58ADB77E768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82489" y="3786685"/>
            <a:ext cx="2194204" cy="1143345"/>
          </a:xfrm>
        </p:spPr>
        <p:txBody>
          <a:bodyPr>
            <a:normAutofit lnSpcReduction="10000"/>
          </a:bodyPr>
          <a:lstStyle/>
          <a:p>
            <a:r>
              <a:rPr lang="en-GB" dirty="0">
                <a:hlinkClick r:id="rId4"/>
              </a:rPr>
              <a:t>The </a:t>
            </a:r>
            <a:r>
              <a:rPr lang="en-GB" dirty="0" err="1">
                <a:hlinkClick r:id="rId4"/>
              </a:rPr>
              <a:t>pfSense</a:t>
            </a:r>
            <a:r>
              <a:rPr lang="en-GB" dirty="0">
                <a:hlinkClick r:id="rId4"/>
              </a:rPr>
              <a:t> community updates Squid themselves</a:t>
            </a:r>
            <a:endParaRPr lang="en-GB" sz="2000" dirty="0"/>
          </a:p>
          <a:p>
            <a:endParaRPr lang="en-BA" sz="20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4C9735C-898B-4C9D-31BE-C0939A16701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35158" y="2908948"/>
            <a:ext cx="1376828" cy="11176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BA" sz="5400" b="1" dirty="0">
                <a:solidFill>
                  <a:srgbClr val="C4D655"/>
                </a:solidFill>
                <a:latin typeface="Raleway" pitchFamily="2" charset="77"/>
                <a:cs typeface="Poppins SemiBold" pitchFamily="2" charset="77"/>
              </a:rPr>
              <a:t>03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ABD826B-AFA4-D22B-F4C3-5D91EB08820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00102" y="3985303"/>
            <a:ext cx="2194204" cy="1143345"/>
          </a:xfrm>
        </p:spPr>
        <p:txBody>
          <a:bodyPr>
            <a:normAutofit/>
          </a:bodyPr>
          <a:lstStyle/>
          <a:p>
            <a:r>
              <a:rPr lang="en-US" sz="2000" dirty="0">
                <a:hlinkClick r:id="rId5"/>
              </a:rPr>
              <a:t>Squid fixes its vulnerabilities </a:t>
            </a:r>
            <a:endParaRPr lang="en-BA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769AA39-9666-1502-890C-66D20BDDEF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3134" y="2878135"/>
            <a:ext cx="4242302" cy="303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517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E21A-7076-C670-E20E-156848BE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8789" y="830740"/>
            <a:ext cx="6832083" cy="1487023"/>
          </a:xfrm>
        </p:spPr>
        <p:txBody>
          <a:bodyPr/>
          <a:lstStyle/>
          <a:p>
            <a:r>
              <a:rPr lang="en-US" dirty="0" err="1"/>
              <a:t>Haproxy</a:t>
            </a:r>
            <a:r>
              <a:rPr lang="en-US" dirty="0"/>
              <a:t>  </a:t>
            </a:r>
            <a:endParaRPr lang="en-B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29560-BCBF-1F8C-6BB3-180D6A7B2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8834" y="3171472"/>
            <a:ext cx="5883166" cy="4228695"/>
          </a:xfrm>
        </p:spPr>
        <p:txBody>
          <a:bodyPr anchor="ctr">
            <a:normAutofit/>
          </a:bodyPr>
          <a:lstStyle/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Stands for High Availability Proxy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Excellent Application Load Balancer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Offers features such as health checks, rate limiting, and </a:t>
            </a:r>
            <a:r>
              <a:rPr lang="en-US" sz="2400" dirty="0" err="1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ssl</a:t>
            </a:r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 offloading </a:t>
            </a:r>
          </a:p>
          <a:p>
            <a:pPr algn="l"/>
            <a:r>
              <a:rPr lang="en-US" sz="2400" dirty="0">
                <a:solidFill>
                  <a:srgbClr val="C4D655"/>
                </a:solidFill>
                <a:latin typeface="Poppins Light" pitchFamily="2" charset="77"/>
                <a:cs typeface="Poppins Light" pitchFamily="2" charset="77"/>
              </a:rPr>
              <a:t>Compatible with CA’s such as Let’s Encrypt </a:t>
            </a: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pPr algn="l"/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>
              <a:solidFill>
                <a:srgbClr val="C4D655"/>
              </a:solidFill>
              <a:latin typeface="Poppins Light" pitchFamily="2" charset="77"/>
              <a:cs typeface="Poppins Light" pitchFamily="2" charset="77"/>
            </a:endParaRPr>
          </a:p>
          <a:p>
            <a:endParaRPr lang="en-US" sz="2400" dirty="0"/>
          </a:p>
          <a:p>
            <a:pPr marL="0" indent="0">
              <a:buNone/>
            </a:pPr>
            <a:endParaRPr lang="en-BA" sz="2400" dirty="0">
              <a:latin typeface="Poppins Light" pitchFamily="2" charset="77"/>
              <a:cs typeface="Poppins Light" pitchFamily="2" charset="77"/>
            </a:endParaRPr>
          </a:p>
        </p:txBody>
      </p:sp>
      <p:pic>
        <p:nvPicPr>
          <p:cNvPr id="4098" name="Picture 2" descr="Image">
            <a:extLst>
              <a:ext uri="{FF2B5EF4-FFF2-40B4-BE49-F238E27FC236}">
                <a16:creationId xmlns:a16="http://schemas.microsoft.com/office/drawing/2014/main" id="{366A8694-23F7-5076-F2E9-63E70D26D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04" y="1650775"/>
            <a:ext cx="5590663" cy="408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322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C3D555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0" id="{A4ED7585-4E00-AF49-8AA2-3488C58EF919}" vid="{80B2A3F6-1CC5-C345-B925-18F2EACB11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2171</TotalTime>
  <Words>400</Words>
  <Application>Microsoft Office PowerPoint</Application>
  <PresentationFormat>Widescreen</PresentationFormat>
  <Paragraphs>114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Poppins SemiBold</vt:lpstr>
      <vt:lpstr>Open Sans</vt:lpstr>
      <vt:lpstr>Arial</vt:lpstr>
      <vt:lpstr>Calibri</vt:lpstr>
      <vt:lpstr>Poppins</vt:lpstr>
      <vt:lpstr>Raleway</vt:lpstr>
      <vt:lpstr>Trebuchet MS</vt:lpstr>
      <vt:lpstr>Poppins Light</vt:lpstr>
      <vt:lpstr>Haunted</vt:lpstr>
      <vt:lpstr>Office Theme</vt:lpstr>
      <vt:lpstr>Network Security It Just Makes pfSense </vt:lpstr>
      <vt:lpstr>What is pfSense? </vt:lpstr>
      <vt:lpstr>Why Use pfSense? </vt:lpstr>
      <vt:lpstr>How do I get pfSense?</vt:lpstr>
      <vt:lpstr>Suricata </vt:lpstr>
      <vt:lpstr>CrowdSec </vt:lpstr>
      <vt:lpstr>pfBlockerNG</vt:lpstr>
      <vt:lpstr>The ClamAVity of Squid </vt:lpstr>
      <vt:lpstr>Haproxy  </vt:lpstr>
      <vt:lpstr>Captive Audience Meet Captive Portals  </vt:lpstr>
      <vt:lpstr>SIEM Ingestion</vt:lpstr>
      <vt:lpstr>App Smap </vt:lpstr>
      <vt:lpstr>Kernel Panic? </vt:lpstr>
      <vt:lpstr>Resources to get started </vt:lpstr>
      <vt:lpstr>Another Mystery Solved Scoob!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Microsoft Office User</dc:creator>
  <cp:lastModifiedBy>Kyle Goode</cp:lastModifiedBy>
  <cp:revision>104</cp:revision>
  <dcterms:created xsi:type="dcterms:W3CDTF">2023-02-21T11:01:12Z</dcterms:created>
  <dcterms:modified xsi:type="dcterms:W3CDTF">2024-05-24T04:00:56Z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11677180</vt:lpwstr>
  </property>
  <property fmtid="{D5CDD505-2E9C-101B-9397-08002B2CF9AE}" pid="3" name="NXPowerLiteSettings">
    <vt:lpwstr>F7000400038000</vt:lpwstr>
  </property>
  <property fmtid="{D5CDD505-2E9C-101B-9397-08002B2CF9AE}" pid="4" name="NXPowerLiteVersion">
    <vt:lpwstr>S10.0.0</vt:lpwstr>
  </property>
</Properties>
</file>

<file path=docProps/thumbnail.jpeg>
</file>